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363" r:id="rId2"/>
    <p:sldId id="364" r:id="rId3"/>
    <p:sldId id="365" r:id="rId4"/>
    <p:sldId id="384" r:id="rId5"/>
    <p:sldId id="366" r:id="rId6"/>
    <p:sldId id="367" r:id="rId7"/>
    <p:sldId id="385" r:id="rId8"/>
    <p:sldId id="368" r:id="rId9"/>
    <p:sldId id="369" r:id="rId10"/>
    <p:sldId id="386" r:id="rId11"/>
    <p:sldId id="370" r:id="rId12"/>
    <p:sldId id="371" r:id="rId13"/>
    <p:sldId id="388" r:id="rId14"/>
    <p:sldId id="390" r:id="rId15"/>
    <p:sldId id="372" r:id="rId16"/>
    <p:sldId id="373" r:id="rId17"/>
    <p:sldId id="374" r:id="rId18"/>
    <p:sldId id="375" r:id="rId19"/>
    <p:sldId id="376" r:id="rId20"/>
    <p:sldId id="377" r:id="rId21"/>
    <p:sldId id="380" r:id="rId22"/>
    <p:sldId id="395" r:id="rId23"/>
    <p:sldId id="382" r:id="rId24"/>
    <p:sldId id="325" r:id="rId25"/>
    <p:sldId id="324" r:id="rId26"/>
  </p:sldIdLst>
  <p:sldSz cx="9144000" cy="5143500" type="screen16x9"/>
  <p:notesSz cx="7023100" cy="9309100"/>
  <p:defaultTextStyle>
    <a:defPPr>
      <a:defRPr lang="en-US"/>
    </a:defPPr>
    <a:lvl1pPr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17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a:srgbClr val="73C1C1"/>
    <a:srgbClr val="00B0F0"/>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43" autoAdjust="0"/>
  </p:normalViewPr>
  <p:slideViewPr>
    <p:cSldViewPr>
      <p:cViewPr varScale="1">
        <p:scale>
          <a:sx n="114" d="100"/>
          <a:sy n="114" d="100"/>
        </p:scale>
        <p:origin x="590" y="77"/>
      </p:cViewPr>
      <p:guideLst>
        <p:guide orient="horz" pos="1620"/>
        <p:guide pos="2880"/>
        <p:guide pos="1728"/>
      </p:guideLst>
    </p:cSldViewPr>
  </p:slideViewPr>
  <p:notesTextViewPr>
    <p:cViewPr>
      <p:scale>
        <a:sx n="1" d="1"/>
        <a:sy n="1" d="1"/>
      </p:scale>
      <p:origin x="0" y="0"/>
    </p:cViewPr>
  </p:notesTextViewPr>
  <p:sorterViewPr>
    <p:cViewPr>
      <p:scale>
        <a:sx n="66" d="100"/>
        <a:sy n="66" d="100"/>
      </p:scale>
      <p:origin x="0" y="-144"/>
    </p:cViewPr>
  </p:sorterViewPr>
  <p:notesViewPr>
    <p:cSldViewPr>
      <p:cViewPr varScale="1">
        <p:scale>
          <a:sx n="103" d="100"/>
          <a:sy n="103" d="100"/>
        </p:scale>
        <p:origin x="296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B00B8C-A691-4159-9531-8D854575D333}"/>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DEB76E7-FB7C-46F0-B2BB-91F1144E6694}"/>
              </a:ext>
            </a:extLst>
          </p:cNvPr>
          <p:cNvSpPr>
            <a:spLocks noGrp="1"/>
          </p:cNvSpPr>
          <p:nvPr>
            <p:ph type="dt" idx="1"/>
          </p:nvPr>
        </p:nvSpPr>
        <p:spPr>
          <a:xfrm>
            <a:off x="3978275" y="0"/>
            <a:ext cx="3043238" cy="466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392EECA-E63F-4C80-AAB8-9E1982CA2F64}" type="datetimeFigureOut">
              <a:rPr lang="en-US"/>
              <a:pPr>
                <a:defRPr/>
              </a:pPr>
              <a:t>1/19/2019</a:t>
            </a:fld>
            <a:endParaRPr lang="en-US"/>
          </a:p>
        </p:txBody>
      </p:sp>
      <p:sp>
        <p:nvSpPr>
          <p:cNvPr id="4" name="Slide Image Placeholder 3">
            <a:extLst>
              <a:ext uri="{FF2B5EF4-FFF2-40B4-BE49-F238E27FC236}">
                <a16:creationId xmlns:a16="http://schemas.microsoft.com/office/drawing/2014/main" id="{C5C47E8D-C78A-487F-8E50-4BF75E690E3B}"/>
              </a:ext>
            </a:extLst>
          </p:cNvPr>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CC06E15-3D34-4DAF-84BD-54F27D6AA325}"/>
              </a:ext>
            </a:extLst>
          </p:cNvPr>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80D05B0-1187-4E6D-98C2-B210C196CA0A}"/>
              </a:ext>
            </a:extLst>
          </p:cNvPr>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F779699-FC9A-487F-9B1B-170C661E5AE9}"/>
              </a:ext>
            </a:extLst>
          </p:cNvPr>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3151B6C-056E-48C3-9ED6-9F9A98281655}"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defTabSz="685800" rtl="0" eaLnBrk="0" fontAlgn="base" hangingPunct="0">
      <a:spcBef>
        <a:spcPct val="30000"/>
      </a:spcBef>
      <a:spcAft>
        <a:spcPct val="0"/>
      </a:spcAft>
      <a:defRPr sz="900" kern="1200">
        <a:solidFill>
          <a:schemeClr val="tx1"/>
        </a:solidFill>
        <a:latin typeface="+mn-lt"/>
        <a:ea typeface="+mn-ea"/>
        <a:cs typeface="+mn-cs"/>
      </a:defRPr>
    </a:lvl1pPr>
    <a:lvl2pPr marL="342900" algn="l" defTabSz="685800" rtl="0" eaLnBrk="0" fontAlgn="base" hangingPunct="0">
      <a:spcBef>
        <a:spcPct val="30000"/>
      </a:spcBef>
      <a:spcAft>
        <a:spcPct val="0"/>
      </a:spcAft>
      <a:defRPr sz="900" kern="1200">
        <a:solidFill>
          <a:schemeClr val="tx1"/>
        </a:solidFill>
        <a:latin typeface="+mn-lt"/>
        <a:ea typeface="+mn-ea"/>
        <a:cs typeface="+mn-cs"/>
      </a:defRPr>
    </a:lvl2pPr>
    <a:lvl3pPr marL="685800" algn="l" defTabSz="685800" rtl="0" eaLnBrk="0" fontAlgn="base" hangingPunct="0">
      <a:spcBef>
        <a:spcPct val="30000"/>
      </a:spcBef>
      <a:spcAft>
        <a:spcPct val="0"/>
      </a:spcAft>
      <a:defRPr sz="900" kern="1200">
        <a:solidFill>
          <a:schemeClr val="tx1"/>
        </a:solidFill>
        <a:latin typeface="+mn-lt"/>
        <a:ea typeface="+mn-ea"/>
        <a:cs typeface="+mn-cs"/>
      </a:defRPr>
    </a:lvl3pPr>
    <a:lvl4pPr marL="1028700" algn="l" defTabSz="685800" rtl="0" eaLnBrk="0" fontAlgn="base" hangingPunct="0">
      <a:spcBef>
        <a:spcPct val="30000"/>
      </a:spcBef>
      <a:spcAft>
        <a:spcPct val="0"/>
      </a:spcAft>
      <a:defRPr sz="900" kern="1200">
        <a:solidFill>
          <a:schemeClr val="tx1"/>
        </a:solidFill>
        <a:latin typeface="+mn-lt"/>
        <a:ea typeface="+mn-ea"/>
        <a:cs typeface="+mn-cs"/>
      </a:defRPr>
    </a:lvl4pPr>
    <a:lvl5pPr marL="1371600" algn="l" defTabSz="685800"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347A26C-6572-464D-9D6D-30855D98D9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27136A3-2ED1-43BA-B3D6-0F8F9A2473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500"/>
              </a:spcAft>
            </a:pPr>
            <a:r>
              <a:rPr lang="en-US" altLang="en-US">
                <a:latin typeface="Arial" panose="020B0604020202020204" pitchFamily="34" charset="0"/>
                <a:cs typeface="Arial" panose="020B0604020202020204" pitchFamily="34" charset="0"/>
              </a:rPr>
              <a:t>Welcome! Thank you for joining us today to learn more about the Xerox D95A/D110/D125 Copier/Printer, the printing systems you can rely on to get all your jobs done, from bills to booklets and more.</a:t>
            </a:r>
          </a:p>
        </p:txBody>
      </p:sp>
      <p:sp>
        <p:nvSpPr>
          <p:cNvPr id="32772" name="Slide Number Placeholder 3">
            <a:extLst>
              <a:ext uri="{FF2B5EF4-FFF2-40B4-BE49-F238E27FC236}">
                <a16:creationId xmlns:a16="http://schemas.microsoft.com/office/drawing/2014/main" id="{F1490FCE-3488-45E0-85A0-135F74C44C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68933677-0290-4FC9-AA9B-C5054F7287A9}" type="slidenum">
              <a:rPr lang="en-US" altLang="en-US" sz="1200" smtClean="0"/>
              <a:pPr fontAlgn="base">
                <a:spcBef>
                  <a:spcPct val="0"/>
                </a:spcBef>
                <a:spcAft>
                  <a:spcPct val="0"/>
                </a:spcAft>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7D0AD61-9C28-454E-94B4-E4CE4FA36C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59C9E67-B9CC-486B-A9ED-EC506027C2F8}"/>
              </a:ext>
            </a:extLst>
          </p:cNvPr>
          <p:cNvSpPr>
            <a:spLocks noGrp="1"/>
          </p:cNvSpPr>
          <p:nvPr>
            <p:ph type="body" idx="1"/>
          </p:nvPr>
        </p:nvSpPr>
        <p:spPr/>
        <p:txBody>
          <a:bodyPr>
            <a:noAutofit/>
          </a:bodyPr>
          <a:lstStyle/>
          <a:p>
            <a:pPr eaLnBrk="1" fontAlgn="auto" hangingPunct="1">
              <a:spcBef>
                <a:spcPts val="0"/>
              </a:spcBef>
              <a:spcAft>
                <a:spcPts val="500"/>
              </a:spcAft>
              <a:defRPr/>
            </a:pPr>
            <a:endParaRPr lang="en-US" sz="1000" dirty="0">
              <a:latin typeface="Arial" pitchFamily="34" charset="0"/>
              <a:cs typeface="Arial" pitchFamily="34" charset="0"/>
            </a:endParaRPr>
          </a:p>
          <a:p>
            <a:pPr marL="228600" lvl="1" indent="-228600" eaLnBrk="1" fontAlgn="auto" hangingPunct="1">
              <a:spcBef>
                <a:spcPts val="0"/>
              </a:spcBef>
              <a:spcAft>
                <a:spcPts val="500"/>
              </a:spcAft>
              <a:buFontTx/>
              <a:buChar char="•"/>
              <a:defRPr/>
            </a:pPr>
            <a:r>
              <a:rPr lang="en-US" sz="1000" dirty="0">
                <a:latin typeface="Arial" pitchFamily="34" charset="0"/>
                <a:cs typeface="Arial" pitchFamily="34" charset="0"/>
              </a:rPr>
              <a:t>Our </a:t>
            </a:r>
            <a:r>
              <a:rPr lang="en-US" sz="1000" b="1" dirty="0">
                <a:latin typeface="Arial" pitchFamily="34" charset="0"/>
                <a:cs typeface="Arial" pitchFamily="34" charset="0"/>
              </a:rPr>
              <a:t>booklet finishing options</a:t>
            </a:r>
            <a:r>
              <a:rPr lang="en-US" sz="1000" dirty="0">
                <a:latin typeface="Arial" pitchFamily="34" charset="0"/>
                <a:cs typeface="Arial" pitchFamily="34" charset="0"/>
              </a:rPr>
              <a:t> are ideal for large booklets and calendars—up to 25 sheets with 100 imposed pages—100 imaged sides…</a:t>
            </a:r>
          </a:p>
          <a:p>
            <a:pPr marL="228600" lvl="1" indent="-228600" eaLnBrk="1" fontAlgn="auto" hangingPunct="1">
              <a:spcBef>
                <a:spcPts val="0"/>
              </a:spcBef>
              <a:spcAft>
                <a:spcPts val="500"/>
              </a:spcAft>
              <a:defRPr/>
            </a:pPr>
            <a:r>
              <a:rPr lang="en-US" sz="1000" dirty="0">
                <a:latin typeface="Arial" pitchFamily="34" charset="0"/>
                <a:cs typeface="Arial" pitchFamily="34" charset="0"/>
              </a:rPr>
              <a:t>	The </a:t>
            </a:r>
            <a:r>
              <a:rPr lang="en-US" sz="1000" b="1" dirty="0">
                <a:latin typeface="Arial" pitchFamily="34" charset="0"/>
                <a:cs typeface="Arial" pitchFamily="34" charset="0"/>
              </a:rPr>
              <a:t>Booklet Maker Finisher</a:t>
            </a:r>
            <a:r>
              <a:rPr lang="en-US" sz="1000" dirty="0">
                <a:latin typeface="Arial" pitchFamily="34" charset="0"/>
                <a:cs typeface="Arial" pitchFamily="34" charset="0"/>
              </a:rPr>
              <a:t> </a:t>
            </a:r>
          </a:p>
          <a:p>
            <a:pPr marL="457200" lvl="2" indent="-228600" eaLnBrk="1" fontAlgn="auto" hangingPunct="1">
              <a:spcBef>
                <a:spcPts val="0"/>
              </a:spcBef>
              <a:spcAft>
                <a:spcPts val="500"/>
              </a:spcAft>
              <a:buFont typeface="Arial" pitchFamily="34" charset="0"/>
              <a:buChar char="–"/>
              <a:defRPr/>
            </a:pPr>
            <a:r>
              <a:rPr lang="en-US" sz="1000" dirty="0">
                <a:latin typeface="Arial" pitchFamily="34" charset="0"/>
                <a:cs typeface="Arial" pitchFamily="34" charset="0"/>
              </a:rPr>
              <a:t>Uses both standard 8.5” x 11”/A4 and 11” x 17”/A3…</a:t>
            </a:r>
          </a:p>
          <a:p>
            <a:pPr marL="457200" lvl="2" indent="-228600" eaLnBrk="1" fontAlgn="auto" hangingPunct="1">
              <a:spcBef>
                <a:spcPts val="0"/>
              </a:spcBef>
              <a:spcAft>
                <a:spcPts val="500"/>
              </a:spcAft>
              <a:buFont typeface="Arial" pitchFamily="34" charset="0"/>
              <a:buChar char="–"/>
              <a:defRPr/>
            </a:pPr>
            <a:r>
              <a:rPr lang="en-US" sz="1000" dirty="0">
                <a:latin typeface="Arial" pitchFamily="34" charset="0"/>
                <a:cs typeface="Arial" pitchFamily="34" charset="0"/>
              </a:rPr>
              <a:t>As well as special sizes including 8.5” x 14” and 12” x 18”/SRA3,</a:t>
            </a:r>
          </a:p>
          <a:p>
            <a:pPr marL="457200" lvl="2" indent="-228600" eaLnBrk="1" fontAlgn="auto" hangingPunct="1">
              <a:spcBef>
                <a:spcPts val="0"/>
              </a:spcBef>
              <a:spcAft>
                <a:spcPts val="500"/>
              </a:spcAft>
              <a:buFont typeface="Arial" pitchFamily="34" charset="0"/>
              <a:buChar char="–"/>
              <a:defRPr/>
            </a:pPr>
            <a:r>
              <a:rPr lang="en-US" sz="1000" dirty="0">
                <a:latin typeface="Arial" pitchFamily="34" charset="0"/>
                <a:cs typeface="Arial" pitchFamily="34" charset="0"/>
              </a:rPr>
              <a:t>It provides excellent handling of approved coated stocks, and </a:t>
            </a:r>
          </a:p>
          <a:p>
            <a:pPr marL="457200" lvl="2" indent="-228600" eaLnBrk="1" fontAlgn="auto" hangingPunct="1">
              <a:spcBef>
                <a:spcPts val="0"/>
              </a:spcBef>
              <a:spcAft>
                <a:spcPts val="500"/>
              </a:spcAft>
              <a:buFont typeface="Arial" pitchFamily="34" charset="0"/>
              <a:buChar char="–"/>
              <a:defRPr/>
            </a:pPr>
            <a:r>
              <a:rPr lang="en-US" sz="1000" dirty="0">
                <a:latin typeface="Arial" pitchFamily="34" charset="0"/>
                <a:cs typeface="Arial" pitchFamily="34" charset="0"/>
              </a:rPr>
              <a:t>Saddle-stitch and bi-fold capabilities.</a:t>
            </a:r>
          </a:p>
          <a:p>
            <a:pPr marL="228600" lvl="2" eaLnBrk="1" fontAlgn="auto" hangingPunct="1">
              <a:spcBef>
                <a:spcPts val="0"/>
              </a:spcBef>
              <a:spcAft>
                <a:spcPts val="500"/>
              </a:spcAft>
              <a:defRPr/>
            </a:pPr>
            <a:r>
              <a:rPr lang="en-US" sz="1000" dirty="0">
                <a:latin typeface="Arial" pitchFamily="34" charset="0"/>
                <a:cs typeface="Arial" pitchFamily="34" charset="0"/>
              </a:rPr>
              <a:t>The </a:t>
            </a:r>
            <a:r>
              <a:rPr lang="en-US" sz="1000" b="1" dirty="0" err="1">
                <a:latin typeface="Arial" pitchFamily="34" charset="0"/>
                <a:cs typeface="Arial" pitchFamily="34" charset="0"/>
              </a:rPr>
              <a:t>SquareFold</a:t>
            </a:r>
            <a:r>
              <a:rPr lang="en-US" sz="1000" b="1" dirty="0">
                <a:latin typeface="Arial" pitchFamily="34" charset="0"/>
                <a:cs typeface="Arial" pitchFamily="34" charset="0"/>
              </a:rPr>
              <a:t> Trimmer Module </a:t>
            </a:r>
            <a:r>
              <a:rPr lang="en-US" sz="1000" dirty="0">
                <a:latin typeface="Arial" pitchFamily="34" charset="0"/>
                <a:cs typeface="Arial" pitchFamily="34" charset="0"/>
              </a:rPr>
              <a:t>further helps you ensure you achieve a professional finish. </a:t>
            </a:r>
          </a:p>
          <a:p>
            <a:pPr marL="228600" lvl="2" eaLnBrk="1" fontAlgn="auto" hangingPunct="1">
              <a:spcBef>
                <a:spcPts val="0"/>
              </a:spcBef>
              <a:spcAft>
                <a:spcPts val="500"/>
              </a:spcAft>
              <a:defRPr/>
            </a:pPr>
            <a:r>
              <a:rPr lang="en-US" sz="1000" dirty="0">
                <a:latin typeface="Arial" pitchFamily="34" charset="0"/>
                <a:cs typeface="Arial" pitchFamily="34" charset="0"/>
              </a:rPr>
              <a:t>For example, it:</a:t>
            </a:r>
          </a:p>
          <a:p>
            <a:pPr marL="457200" lvl="2" indent="-228600" eaLnBrk="1" fontAlgn="auto" hangingPunct="1">
              <a:spcBef>
                <a:spcPts val="0"/>
              </a:spcBef>
              <a:spcAft>
                <a:spcPts val="500"/>
              </a:spcAft>
              <a:buFont typeface="Arial" pitchFamily="34" charset="0"/>
              <a:buChar char="–"/>
              <a:defRPr/>
            </a:pPr>
            <a:r>
              <a:rPr lang="en-US" sz="1000" dirty="0">
                <a:latin typeface="Arial" pitchFamily="34" charset="0"/>
                <a:cs typeface="Arial" pitchFamily="34" charset="0"/>
              </a:rPr>
              <a:t>Creases cover sheets.</a:t>
            </a:r>
          </a:p>
          <a:p>
            <a:pPr marL="457200" lvl="2" indent="-228600" eaLnBrk="1" fontAlgn="auto" hangingPunct="1">
              <a:spcBef>
                <a:spcPts val="0"/>
              </a:spcBef>
              <a:spcAft>
                <a:spcPts val="500"/>
              </a:spcAft>
              <a:buFont typeface="Arial" pitchFamily="34" charset="0"/>
              <a:buChar char="–"/>
              <a:defRPr/>
            </a:pPr>
            <a:r>
              <a:rPr lang="en-US" sz="1000" dirty="0">
                <a:latin typeface="Arial" pitchFamily="34" charset="0"/>
                <a:cs typeface="Arial" pitchFamily="34" charset="0"/>
              </a:rPr>
              <a:t>Performs face trimming—you’ll have no paper shingling at the booklet’s fore edge. </a:t>
            </a:r>
          </a:p>
          <a:p>
            <a:pPr marL="457200" lvl="2" indent="-228600" eaLnBrk="1" fontAlgn="auto" hangingPunct="1">
              <a:spcBef>
                <a:spcPts val="0"/>
              </a:spcBef>
              <a:spcAft>
                <a:spcPts val="500"/>
              </a:spcAft>
              <a:buFont typeface="Arial" pitchFamily="34" charset="0"/>
              <a:buChar char="–"/>
              <a:defRPr/>
            </a:pPr>
            <a:r>
              <a:rPr lang="en-US" sz="1000" dirty="0">
                <a:latin typeface="Arial" pitchFamily="34" charset="0"/>
                <a:cs typeface="Arial" pitchFamily="34" charset="0"/>
              </a:rPr>
              <a:t>And enables you to control trim and the thickness of your square fold—you can create square spine booklets that can be opened flat and are easy to handle, stack and store.</a:t>
            </a:r>
          </a:p>
        </p:txBody>
      </p:sp>
      <p:sp>
        <p:nvSpPr>
          <p:cNvPr id="51204" name="Slide Number Placeholder 3">
            <a:extLst>
              <a:ext uri="{FF2B5EF4-FFF2-40B4-BE49-F238E27FC236}">
                <a16:creationId xmlns:a16="http://schemas.microsoft.com/office/drawing/2014/main" id="{605E0C08-2418-4DCA-8E1E-365C8FE4C4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1549B869-EA2D-4C8C-8D8F-B6E4A79E57C1}" type="slidenum">
              <a:rPr lang="en-US" altLang="en-US" sz="1200" smtClean="0"/>
              <a:pPr fontAlgn="base">
                <a:spcBef>
                  <a:spcPct val="0"/>
                </a:spcBef>
                <a:spcAft>
                  <a:spcPct val="0"/>
                </a:spcAft>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5309006-C27E-4EFB-9204-D7DC40EF09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BEC2487C-1F93-4279-B1D5-EAAD8F83E8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lvl="1" indent="-228600" eaLnBrk="1" hangingPunct="1">
              <a:spcBef>
                <a:spcPct val="0"/>
              </a:spcBef>
              <a:spcAft>
                <a:spcPts val="500"/>
              </a:spcAft>
              <a:buFontTx/>
              <a:buChar char="•"/>
            </a:pPr>
            <a:r>
              <a:rPr lang="en-US" altLang="en-US">
                <a:latin typeface="Arial" panose="020B0604020202020204" pitchFamily="34" charset="0"/>
                <a:cs typeface="Arial" panose="020B0604020202020204" pitchFamily="34" charset="0"/>
              </a:rPr>
              <a:t>And our optional High Capacity Stacker with rollaway cart: </a:t>
            </a:r>
          </a:p>
          <a:p>
            <a:pPr marL="457200" lvl="2" indent="-228600" eaLnBrk="1" hangingPunct="1">
              <a:spcBef>
                <a:spcPct val="0"/>
              </a:spcBef>
              <a:spcAft>
                <a:spcPts val="500"/>
              </a:spcAft>
              <a:buFont typeface="Arial" panose="020B0604020202020204" pitchFamily="34" charset="0"/>
              <a:buChar char="–"/>
            </a:pPr>
            <a:r>
              <a:rPr lang="en-US" altLang="en-US">
                <a:latin typeface="Arial" panose="020B0604020202020204" pitchFamily="34" charset="0"/>
                <a:cs typeface="Arial" panose="020B0604020202020204" pitchFamily="34" charset="0"/>
              </a:rPr>
              <a:t>Stacks up to 5,000 letter-sized sheets.</a:t>
            </a:r>
          </a:p>
          <a:p>
            <a:pPr marL="457200" lvl="2" indent="-228600" eaLnBrk="1" hangingPunct="1">
              <a:spcBef>
                <a:spcPct val="0"/>
              </a:spcBef>
              <a:spcAft>
                <a:spcPts val="500"/>
              </a:spcAft>
              <a:buFont typeface="Arial" panose="020B0604020202020204" pitchFamily="34" charset="0"/>
              <a:buChar char="–"/>
            </a:pPr>
            <a:r>
              <a:rPr lang="en-US" altLang="en-US">
                <a:latin typeface="Arial" panose="020B0604020202020204" pitchFamily="34" charset="0"/>
                <a:cs typeface="Arial" panose="020B0604020202020204" pitchFamily="34" charset="0"/>
              </a:rPr>
              <a:t>Has a 500 sheet top tray that handles stock at 64 gsm to 300 gsm and up to 13” x 19.2” (330x488 mm). </a:t>
            </a:r>
          </a:p>
          <a:p>
            <a:pPr marL="457200" lvl="2" indent="-228600" eaLnBrk="1" hangingPunct="1">
              <a:spcBef>
                <a:spcPct val="0"/>
              </a:spcBef>
              <a:spcAft>
                <a:spcPts val="500"/>
              </a:spcAft>
              <a:buFont typeface="Arial" panose="020B0604020202020204" pitchFamily="34" charset="0"/>
              <a:buChar char="–"/>
            </a:pPr>
            <a:r>
              <a:rPr lang="en-US" altLang="en-US">
                <a:latin typeface="Arial" panose="020B0604020202020204" pitchFamily="34" charset="0"/>
                <a:cs typeface="Arial" panose="020B0604020202020204" pitchFamily="34" charset="0"/>
              </a:rPr>
              <a:t>It makes it easy for you to transport and unload even your largest jobs.</a:t>
            </a:r>
          </a:p>
        </p:txBody>
      </p:sp>
      <p:sp>
        <p:nvSpPr>
          <p:cNvPr id="53252" name="Slide Number Placeholder 3">
            <a:extLst>
              <a:ext uri="{FF2B5EF4-FFF2-40B4-BE49-F238E27FC236}">
                <a16:creationId xmlns:a16="http://schemas.microsoft.com/office/drawing/2014/main" id="{E63C2240-1509-419D-8CE8-D049900CE5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878D18A7-F396-4478-B483-1206F6A92606}" type="slidenum">
              <a:rPr lang="en-US" altLang="en-US" sz="1200" smtClean="0"/>
              <a:pPr fontAlgn="base">
                <a:spcBef>
                  <a:spcPct val="0"/>
                </a:spcBef>
                <a:spcAft>
                  <a:spcPct val="0"/>
                </a:spcAft>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91E4331-E8D1-478C-A693-08C54854C9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0EA5A7A-2B0E-49C6-99EB-92CB64C53DD0}"/>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ts val="500"/>
              </a:spcAft>
              <a:defRPr/>
            </a:pPr>
            <a:r>
              <a:rPr lang="en-US" altLang="en-US" sz="1100" dirty="0">
                <a:latin typeface="Arial" panose="020B0604020202020204" pitchFamily="34" charset="0"/>
                <a:cs typeface="Arial" panose="020B0604020202020204" pitchFamily="34" charset="0"/>
              </a:rPr>
              <a:t>With the addition of advanced finishing options, the D110/D125 Copier/Printer takes your transactional and publishing capabilities to a higher level of productivity, delivering even more value to your existing customers and providing a key advantage when competing for new business.</a:t>
            </a:r>
          </a:p>
          <a:p>
            <a:pPr marL="228600" lvl="1" indent="-228600" eaLnBrk="1" fontAlgn="auto" hangingPunct="1">
              <a:spcBef>
                <a:spcPct val="0"/>
              </a:spcBef>
              <a:spcAft>
                <a:spcPts val="500"/>
              </a:spcAft>
              <a:buFontTx/>
              <a:buChar char="•"/>
              <a:defRPr/>
            </a:pPr>
            <a:r>
              <a:rPr lang="en-US" altLang="en-US" sz="1100" b="1" dirty="0">
                <a:latin typeface="Arial" panose="020B0604020202020204" pitchFamily="34" charset="0"/>
                <a:cs typeface="Arial" panose="020B0604020202020204" pitchFamily="34" charset="0"/>
              </a:rPr>
              <a:t> Standard Finisher Plus</a:t>
            </a:r>
            <a:r>
              <a:rPr lang="en-US" altLang="en-US" sz="1100" dirty="0">
                <a:latin typeface="Arial" panose="020B0604020202020204" pitchFamily="34" charset="0"/>
                <a:cs typeface="Arial" panose="020B0604020202020204" pitchFamily="34" charset="0"/>
              </a:rPr>
              <a:t> includes all the Standard Finisher features plus Optional C/Z folding and the Document Finishing Architecture required to support additional finishing options for up to 100 sheets—you’ll get neat output no matter what the size of your document.</a:t>
            </a:r>
          </a:p>
          <a:p>
            <a:pPr marL="228600" lvl="1" indent="-228600" eaLnBrk="1" fontAlgn="auto" hangingPunct="1">
              <a:spcBef>
                <a:spcPct val="0"/>
              </a:spcBef>
              <a:spcAft>
                <a:spcPts val="500"/>
              </a:spcAft>
              <a:buFontTx/>
              <a:buChar char="•"/>
              <a:defRPr/>
            </a:pPr>
            <a:r>
              <a:rPr lang="en-US" altLang="en-US" sz="1100" b="1" dirty="0">
                <a:latin typeface="Arial" panose="020B0604020202020204" pitchFamily="34" charset="0"/>
                <a:cs typeface="Arial" panose="020B0604020202020204" pitchFamily="34" charset="0"/>
              </a:rPr>
              <a:t>The GBC </a:t>
            </a:r>
            <a:r>
              <a:rPr lang="en-US" altLang="en-US" sz="1100" b="1" dirty="0" err="1">
                <a:latin typeface="Arial" panose="020B0604020202020204" pitchFamily="34" charset="0"/>
                <a:cs typeface="Arial" panose="020B0604020202020204" pitchFamily="34" charset="0"/>
              </a:rPr>
              <a:t>AdvancedPunch</a:t>
            </a:r>
            <a:r>
              <a:rPr lang="en-US" altLang="en-US" sz="1100" b="1"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offers a versatile range of punching styles so you can create documents in-house that are ready for professional binding.</a:t>
            </a:r>
          </a:p>
          <a:p>
            <a:pPr marL="228600" lvl="1" indent="-228600" eaLnBrk="1" fontAlgn="auto" hangingPunct="1">
              <a:spcBef>
                <a:spcPct val="0"/>
              </a:spcBef>
              <a:spcAft>
                <a:spcPts val="500"/>
              </a:spcAft>
              <a:buFontTx/>
              <a:buChar char="•"/>
              <a:defRPr/>
            </a:pPr>
            <a:endParaRPr lang="en-US" altLang="en-US" sz="1100" dirty="0">
              <a:latin typeface="Arial" panose="020B0604020202020204" pitchFamily="34" charset="0"/>
              <a:cs typeface="Arial" panose="020B0604020202020204" pitchFamily="34" charset="0"/>
            </a:endParaRPr>
          </a:p>
          <a:p>
            <a:pPr marL="0" lvl="1" eaLnBrk="1" fontAlgn="auto" hangingPunct="1">
              <a:spcBef>
                <a:spcPct val="0"/>
              </a:spcBef>
              <a:spcAft>
                <a:spcPts val="500"/>
              </a:spcAft>
              <a:defRPr/>
            </a:pPr>
            <a:r>
              <a:rPr lang="en-US" altLang="en-US" sz="1100" dirty="0">
                <a:latin typeface="Arial" panose="020B0604020202020204" pitchFamily="34" charset="0"/>
                <a:cs typeface="Arial" panose="020B0604020202020204" pitchFamily="34" charset="0"/>
              </a:rPr>
              <a:t>[NEXT SLIDE]</a:t>
            </a:r>
          </a:p>
        </p:txBody>
      </p:sp>
      <p:sp>
        <p:nvSpPr>
          <p:cNvPr id="55300" name="Slide Number Placeholder 3">
            <a:extLst>
              <a:ext uri="{FF2B5EF4-FFF2-40B4-BE49-F238E27FC236}">
                <a16:creationId xmlns:a16="http://schemas.microsoft.com/office/drawing/2014/main" id="{A736C314-9BB8-42E1-AA43-7093062F65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E7D4DF30-86EC-4649-A2AE-750210A94C17}" type="slidenum">
              <a:rPr lang="en-US" altLang="en-US" sz="1200" smtClean="0"/>
              <a:pPr fontAlgn="base">
                <a:spcBef>
                  <a:spcPct val="0"/>
                </a:spcBef>
                <a:spcAft>
                  <a:spcPct val="0"/>
                </a:spcAft>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962F59DC-F0FD-421C-8ACA-AC80795AA7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ACD3C07C-D08F-43A8-8FA0-5B58310309A0}"/>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lvl="1" indent="-228600" eaLnBrk="1" fontAlgn="auto" hangingPunct="1">
              <a:spcBef>
                <a:spcPct val="0"/>
              </a:spcBef>
              <a:spcAft>
                <a:spcPts val="500"/>
              </a:spcAft>
              <a:buFontTx/>
              <a:buChar char="•"/>
              <a:defRPr/>
            </a:pPr>
            <a:r>
              <a:rPr lang="en-US" altLang="en-US" sz="1100" b="1" dirty="0">
                <a:latin typeface="Arial" panose="020B0604020202020204" pitchFamily="34" charset="0"/>
                <a:cs typeface="Arial" panose="020B0604020202020204" pitchFamily="34" charset="0"/>
              </a:rPr>
              <a:t>The Xerox Tape Binder</a:t>
            </a:r>
            <a:r>
              <a:rPr lang="en-US" altLang="en-US" sz="1100" dirty="0">
                <a:latin typeface="Arial" panose="020B0604020202020204" pitchFamily="34" charset="0"/>
                <a:cs typeface="Arial" panose="020B0604020202020204" pitchFamily="34" charset="0"/>
              </a:rPr>
              <a:t> binds booklets of up to 125 sheets of 20 lb. (75 gsm) paper. Create professional looking documents that get results: sales proposals, annual reports, course packs or any other materials your business or organization publishes.</a:t>
            </a:r>
          </a:p>
          <a:p>
            <a:pPr marL="228600" lvl="1" indent="-228600" eaLnBrk="1" fontAlgn="auto" hangingPunct="1">
              <a:spcBef>
                <a:spcPct val="0"/>
              </a:spcBef>
              <a:spcAft>
                <a:spcPts val="500"/>
              </a:spcAft>
              <a:buFontTx/>
              <a:buChar char="•"/>
              <a:defRPr/>
            </a:pPr>
            <a:endParaRPr lang="en-US" altLang="en-US" sz="1100" dirty="0">
              <a:latin typeface="Arial" panose="020B0604020202020204" pitchFamily="34" charset="0"/>
              <a:cs typeface="Arial" panose="020B0604020202020204" pitchFamily="34" charset="0"/>
            </a:endParaRPr>
          </a:p>
          <a:p>
            <a:pPr marL="0" lvl="1" eaLnBrk="1" fontAlgn="auto" hangingPunct="1">
              <a:spcBef>
                <a:spcPct val="0"/>
              </a:spcBef>
              <a:spcAft>
                <a:spcPts val="500"/>
              </a:spcAft>
              <a:defRPr/>
            </a:pPr>
            <a:r>
              <a:rPr lang="en-US" altLang="en-US" sz="1100" dirty="0">
                <a:latin typeface="Arial" panose="020B0604020202020204" pitchFamily="34" charset="0"/>
                <a:cs typeface="Arial" panose="020B0604020202020204" pitchFamily="34" charset="0"/>
              </a:rPr>
              <a:t>[NEXT SLIDE]</a:t>
            </a:r>
          </a:p>
          <a:p>
            <a:pPr marL="0" lvl="1" eaLnBrk="1" fontAlgn="auto" hangingPunct="1">
              <a:spcBef>
                <a:spcPct val="0"/>
              </a:spcBef>
              <a:spcAft>
                <a:spcPts val="500"/>
              </a:spcAft>
              <a:defRPr/>
            </a:pPr>
            <a:endParaRPr lang="en-US" altLang="en-US" sz="1100" dirty="0">
              <a:latin typeface="Arial" panose="020B0604020202020204" pitchFamily="34" charset="0"/>
              <a:cs typeface="Arial" panose="020B0604020202020204" pitchFamily="34" charset="0"/>
            </a:endParaRPr>
          </a:p>
        </p:txBody>
      </p:sp>
      <p:sp>
        <p:nvSpPr>
          <p:cNvPr id="57348" name="Slide Number Placeholder 3">
            <a:extLst>
              <a:ext uri="{FF2B5EF4-FFF2-40B4-BE49-F238E27FC236}">
                <a16:creationId xmlns:a16="http://schemas.microsoft.com/office/drawing/2014/main" id="{F71A28DF-2686-45F4-AE17-9110EBA396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D37E8C4B-07E2-41AD-8B56-EBF218C8C0DD}" type="slidenum">
              <a:rPr lang="en-US" altLang="en-US" sz="1200" smtClean="0"/>
              <a:pPr fontAlgn="base">
                <a:spcBef>
                  <a:spcPct val="0"/>
                </a:spcBef>
                <a:spcAft>
                  <a:spcPct val="0"/>
                </a:spcAft>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1D0E7192-CB6E-4E42-B70E-04A6183DD0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F7D9A83-FA65-4C2A-B276-F4196C3398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lvl="1" indent="-228600" eaLnBrk="1" hangingPunct="1">
              <a:spcBef>
                <a:spcPct val="0"/>
              </a:spcBef>
              <a:spcAft>
                <a:spcPts val="500"/>
              </a:spcAft>
              <a:buFontTx/>
              <a:buChar char="•"/>
            </a:pPr>
            <a:r>
              <a:rPr lang="en-US" altLang="en-US" sz="1100" b="1">
                <a:latin typeface="Arial" panose="020B0604020202020204" pitchFamily="34" charset="0"/>
                <a:cs typeface="Arial" panose="020B0604020202020204" pitchFamily="34" charset="0"/>
              </a:rPr>
              <a:t>The Plockmatic Pro50/35 Booklet Maker</a:t>
            </a:r>
            <a:r>
              <a:rPr lang="en-US" altLang="en-US" sz="1100">
                <a:latin typeface="Arial" panose="020B0604020202020204" pitchFamily="34" charset="0"/>
                <a:cs typeface="Arial" panose="020B0604020202020204" pitchFamily="34" charset="0"/>
              </a:rPr>
              <a:t> lets you fold a single sheet, or saddle stitch and fold up to 35 or 50 sheets, producing up to a 140- or 200-page (20 lb. bond / 75 gsm) booklet. You can also expand your booklet-making capabilities by adding the SquareFold® Trimmer and Cover Feeder.</a:t>
            </a:r>
          </a:p>
        </p:txBody>
      </p:sp>
      <p:sp>
        <p:nvSpPr>
          <p:cNvPr id="59396" name="Slide Number Placeholder 3">
            <a:extLst>
              <a:ext uri="{FF2B5EF4-FFF2-40B4-BE49-F238E27FC236}">
                <a16:creationId xmlns:a16="http://schemas.microsoft.com/office/drawing/2014/main" id="{70F89E80-88F7-4DD4-A2AE-AC05FE2AC4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1342A8CA-6861-41BB-AA91-A2EE214EF199}" type="slidenum">
              <a:rPr lang="en-US" altLang="en-US" sz="1200" smtClean="0"/>
              <a:pPr fontAlgn="base">
                <a:spcBef>
                  <a:spcPct val="0"/>
                </a:spcBef>
                <a:spcAft>
                  <a:spcPct val="0"/>
                </a:spcAft>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6C59E7B-3B2D-4A63-9262-DC204CD83D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4936019-4AE7-4CFB-A888-C9F17C635EFC}"/>
              </a:ext>
            </a:extLst>
          </p:cNvPr>
          <p:cNvSpPr>
            <a:spLocks noGrp="1"/>
          </p:cNvSpPr>
          <p:nvPr>
            <p:ph type="body" idx="1"/>
          </p:nvPr>
        </p:nvSpPr>
        <p:spPr/>
        <p:txBody>
          <a:bodyPr>
            <a:noAutofit/>
          </a:bodyPr>
          <a:lstStyle/>
          <a:p>
            <a:pPr eaLnBrk="1" fontAlgn="auto" hangingPunct="1">
              <a:spcBef>
                <a:spcPts val="0"/>
              </a:spcBef>
              <a:spcAft>
                <a:spcPts val="300"/>
              </a:spcAft>
              <a:defRPr/>
            </a:pPr>
            <a:r>
              <a:rPr lang="en-US" dirty="0">
                <a:latin typeface="Arial" pitchFamily="34" charset="0"/>
                <a:cs typeface="Arial" pitchFamily="34" charset="0"/>
              </a:rPr>
              <a:t>With these versatile in-line finishing options, our copier/printer enables you to create today’s in-demand applications. At the same time, you can also develop innovative, business-generating applications for the future. You can easily produce the applications most desired in key business environments, as you’ll see here. We’ve named a few of the important ways our copier/printer meets the specific needs of customers in these environments—there are, of course, many others as well.</a:t>
            </a:r>
          </a:p>
          <a:p>
            <a:pPr marL="225425" lvl="1" indent="-225425" eaLnBrk="1" fontAlgn="auto" hangingPunct="1">
              <a:spcBef>
                <a:spcPts val="0"/>
              </a:spcBef>
              <a:spcAft>
                <a:spcPts val="300"/>
              </a:spcAft>
              <a:buFontTx/>
              <a:buChar char="•"/>
              <a:defRPr/>
            </a:pPr>
            <a:r>
              <a:rPr lang="en-US" dirty="0">
                <a:latin typeface="Arial" pitchFamily="34" charset="0"/>
                <a:cs typeface="Arial" pitchFamily="34" charset="0"/>
              </a:rPr>
              <a:t>Quick, Franchise or Enterprise/In-plant Printers </a:t>
            </a:r>
          </a:p>
          <a:p>
            <a:pPr marL="457200" lvl="2" indent="-228600" eaLnBrk="1" fontAlgn="auto" hangingPunct="1">
              <a:spcBef>
                <a:spcPts val="0"/>
              </a:spcBef>
              <a:spcAft>
                <a:spcPts val="300"/>
              </a:spcAft>
              <a:buFontTx/>
              <a:buChar char="–"/>
              <a:defRPr/>
            </a:pPr>
            <a:r>
              <a:rPr lang="en-US" dirty="0">
                <a:latin typeface="Arial" pitchFamily="34" charset="0"/>
                <a:cs typeface="Arial" pitchFamily="34" charset="0"/>
              </a:rPr>
              <a:t>Key applications: sophisticated jobs, manuals, collaterals, calendars, catalogs, newsletters and forms </a:t>
            </a:r>
          </a:p>
          <a:p>
            <a:pPr marL="457200" lvl="2" indent="-228600" eaLnBrk="1" fontAlgn="auto" hangingPunct="1">
              <a:spcBef>
                <a:spcPts val="0"/>
              </a:spcBef>
              <a:spcAft>
                <a:spcPts val="300"/>
              </a:spcAft>
              <a:buFontTx/>
              <a:buChar char="–"/>
              <a:defRPr/>
            </a:pPr>
            <a:r>
              <a:rPr lang="en-US" dirty="0">
                <a:latin typeface="Arial" pitchFamily="34" charset="0"/>
                <a:cs typeface="Arial" pitchFamily="34" charset="0"/>
              </a:rPr>
              <a:t>Benefits: High quality output, fast turnarounds</a:t>
            </a:r>
          </a:p>
          <a:p>
            <a:pPr marL="225425" lvl="1" indent="-225425" eaLnBrk="1" fontAlgn="auto" hangingPunct="1">
              <a:spcBef>
                <a:spcPts val="0"/>
              </a:spcBef>
              <a:spcAft>
                <a:spcPts val="300"/>
              </a:spcAft>
              <a:buFontTx/>
              <a:buChar char="•"/>
              <a:defRPr/>
            </a:pPr>
            <a:r>
              <a:rPr lang="en-US" dirty="0">
                <a:latin typeface="Arial" pitchFamily="34" charset="0"/>
                <a:cs typeface="Arial" pitchFamily="34" charset="0"/>
              </a:rPr>
              <a:t>Legal, Insurance and Healthcare</a:t>
            </a:r>
          </a:p>
          <a:p>
            <a:pPr marL="457200" lvl="2" indent="-228600" eaLnBrk="1" fontAlgn="auto" hangingPunct="1">
              <a:spcBef>
                <a:spcPts val="0"/>
              </a:spcBef>
              <a:spcAft>
                <a:spcPts val="300"/>
              </a:spcAft>
              <a:buFontTx/>
              <a:buChar char="–"/>
              <a:defRPr/>
            </a:pPr>
            <a:r>
              <a:rPr lang="en-US" dirty="0">
                <a:latin typeface="Arial" pitchFamily="34" charset="0"/>
                <a:cs typeface="Arial" pitchFamily="34" charset="0"/>
              </a:rPr>
              <a:t>Key applications: discovery and case management documents, schedules, newsletters</a:t>
            </a:r>
          </a:p>
          <a:p>
            <a:pPr marL="457200" lvl="2" indent="-228600" eaLnBrk="1" fontAlgn="auto" hangingPunct="1">
              <a:spcBef>
                <a:spcPts val="0"/>
              </a:spcBef>
              <a:spcAft>
                <a:spcPts val="300"/>
              </a:spcAft>
              <a:buFontTx/>
              <a:buChar char="–"/>
              <a:defRPr/>
            </a:pPr>
            <a:r>
              <a:rPr lang="en-US" dirty="0">
                <a:latin typeface="Arial" pitchFamily="34" charset="0"/>
                <a:cs typeface="Arial" pitchFamily="34" charset="0"/>
              </a:rPr>
              <a:t>Benefits: Built-In Bates Stamping, Reduce-to-Fit feature for edge-to-edge copying, flexible in-line punch style makes it easy to create professionally bound documents in-house, high speed enables high productivity</a:t>
            </a:r>
          </a:p>
          <a:p>
            <a:pPr marL="225425" lvl="1" indent="-225425" eaLnBrk="1" fontAlgn="auto" hangingPunct="1">
              <a:spcBef>
                <a:spcPts val="0"/>
              </a:spcBef>
              <a:spcAft>
                <a:spcPts val="300"/>
              </a:spcAft>
              <a:buFontTx/>
              <a:buChar char="•"/>
              <a:defRPr/>
            </a:pPr>
            <a:r>
              <a:rPr lang="en-US" dirty="0">
                <a:latin typeface="Arial" pitchFamily="34" charset="0"/>
                <a:cs typeface="Arial" pitchFamily="34" charset="0"/>
              </a:rPr>
              <a:t>Education</a:t>
            </a:r>
          </a:p>
          <a:p>
            <a:pPr marL="457200" lvl="2" indent="-228600" eaLnBrk="1" fontAlgn="auto" hangingPunct="1">
              <a:spcBef>
                <a:spcPts val="0"/>
              </a:spcBef>
              <a:spcAft>
                <a:spcPts val="300"/>
              </a:spcAft>
              <a:buFontTx/>
              <a:buChar char="–"/>
              <a:defRPr/>
            </a:pPr>
            <a:r>
              <a:rPr lang="en-US" dirty="0">
                <a:latin typeface="Arial" pitchFamily="34" charset="0"/>
                <a:cs typeface="Arial" pitchFamily="34" charset="0"/>
              </a:rPr>
              <a:t>Key applications: teacher curriculum materials, workbooks, student directories, </a:t>
            </a:r>
            <a:br>
              <a:rPr lang="en-US" dirty="0">
                <a:latin typeface="Arial" pitchFamily="34" charset="0"/>
                <a:cs typeface="Arial" pitchFamily="34" charset="0"/>
              </a:rPr>
            </a:br>
            <a:r>
              <a:rPr lang="en-US" dirty="0" err="1">
                <a:latin typeface="Arial" pitchFamily="34" charset="0"/>
                <a:cs typeface="Arial" pitchFamily="34" charset="0"/>
              </a:rPr>
              <a:t>coursepacks</a:t>
            </a:r>
            <a:r>
              <a:rPr lang="en-US" dirty="0">
                <a:latin typeface="Arial" pitchFamily="34" charset="0"/>
                <a:cs typeface="Arial" pitchFamily="34" charset="0"/>
              </a:rPr>
              <a:t>, yearbooks</a:t>
            </a:r>
          </a:p>
          <a:p>
            <a:pPr marL="457200" lvl="2" indent="-228600" eaLnBrk="1" fontAlgn="auto" hangingPunct="1">
              <a:spcBef>
                <a:spcPts val="0"/>
              </a:spcBef>
              <a:spcAft>
                <a:spcPts val="300"/>
              </a:spcAft>
              <a:buFontTx/>
              <a:buChar char="–"/>
              <a:defRPr/>
            </a:pPr>
            <a:r>
              <a:rPr lang="en-US" dirty="0">
                <a:latin typeface="Arial" pitchFamily="34" charset="0"/>
                <a:cs typeface="Arial" pitchFamily="34" charset="0"/>
              </a:rPr>
              <a:t>Benefits: Multiple stapled or punched collated or </a:t>
            </a:r>
            <a:r>
              <a:rPr lang="en-US" dirty="0" err="1">
                <a:latin typeface="Arial" pitchFamily="34" charset="0"/>
                <a:cs typeface="Arial" pitchFamily="34" charset="0"/>
              </a:rPr>
              <a:t>uncollated</a:t>
            </a:r>
            <a:r>
              <a:rPr lang="en-US" dirty="0">
                <a:latin typeface="Arial" pitchFamily="34" charset="0"/>
                <a:cs typeface="Arial" pitchFamily="34" charset="0"/>
              </a:rPr>
              <a:t> sets with slip sheets, lay-flat binding provides 360-degree rotation for easy-to-use documents, fast copying plus broad media capacity gives teachers and assistants more time in the classroom</a:t>
            </a:r>
          </a:p>
          <a:p>
            <a:pPr marL="225425" lvl="1" indent="-225425" eaLnBrk="1" fontAlgn="auto" hangingPunct="1">
              <a:spcBef>
                <a:spcPts val="0"/>
              </a:spcBef>
              <a:spcAft>
                <a:spcPts val="300"/>
              </a:spcAft>
              <a:buFontTx/>
              <a:buChar char="•"/>
              <a:defRPr/>
            </a:pPr>
            <a:r>
              <a:rPr lang="en-US" dirty="0">
                <a:latin typeface="Arial" pitchFamily="34" charset="0"/>
                <a:cs typeface="Arial" pitchFamily="34" charset="0"/>
              </a:rPr>
              <a:t>Service Bureau or Data Center Key applications: statements, bills, schedules</a:t>
            </a:r>
          </a:p>
          <a:p>
            <a:pPr lvl="2" eaLnBrk="1" fontAlgn="auto" hangingPunct="1">
              <a:spcBef>
                <a:spcPts val="0"/>
              </a:spcBef>
              <a:spcAft>
                <a:spcPts val="300"/>
              </a:spcAft>
              <a:buFontTx/>
              <a:buChar char="–"/>
              <a:defRPr/>
            </a:pPr>
            <a:r>
              <a:rPr lang="en-US" dirty="0">
                <a:latin typeface="Arial" pitchFamily="34" charset="0"/>
                <a:cs typeface="Arial" pitchFamily="34" charset="0"/>
              </a:rPr>
              <a:t>Benefits: Publishing and personalized data stream printing support (with optional </a:t>
            </a:r>
            <a:r>
              <a:rPr lang="en-US" dirty="0" err="1">
                <a:latin typeface="Arial" pitchFamily="34" charset="0"/>
                <a:cs typeface="Arial" pitchFamily="34" charset="0"/>
              </a:rPr>
              <a:t>FreeFlow</a:t>
            </a:r>
            <a:r>
              <a:rPr lang="en-US" dirty="0">
                <a:latin typeface="Arial" pitchFamily="34" charset="0"/>
                <a:cs typeface="Arial" pitchFamily="34" charset="0"/>
              </a:rPr>
              <a:t> Print Server), high reliability ensures you meet tight deadlines</a:t>
            </a:r>
          </a:p>
          <a:p>
            <a:pPr marL="225425" lvl="1" indent="-111125" eaLnBrk="1" fontAlgn="auto" hangingPunct="1">
              <a:spcBef>
                <a:spcPts val="0"/>
              </a:spcBef>
              <a:spcAft>
                <a:spcPts val="300"/>
              </a:spcAft>
              <a:buFontTx/>
              <a:buChar char="•"/>
              <a:defRPr/>
            </a:pPr>
            <a:r>
              <a:rPr lang="en-US" dirty="0">
                <a:latin typeface="Arial" pitchFamily="34" charset="0"/>
                <a:cs typeface="Arial" pitchFamily="34" charset="0"/>
              </a:rPr>
              <a:t>Office Workgroup</a:t>
            </a:r>
          </a:p>
          <a:p>
            <a:pPr lvl="2" eaLnBrk="1" fontAlgn="auto" hangingPunct="1">
              <a:spcBef>
                <a:spcPts val="0"/>
              </a:spcBef>
              <a:spcAft>
                <a:spcPts val="300"/>
              </a:spcAft>
              <a:buFontTx/>
              <a:buChar char="–"/>
              <a:defRPr/>
            </a:pPr>
            <a:r>
              <a:rPr lang="en-US" dirty="0">
                <a:latin typeface="Arial" pitchFamily="34" charset="0"/>
                <a:cs typeface="Arial" pitchFamily="34" charset="0"/>
              </a:rPr>
              <a:t>Key applications: newsletters, handouts, presentations, reports, correspondence</a:t>
            </a:r>
          </a:p>
          <a:p>
            <a:pPr lvl="2" eaLnBrk="1" fontAlgn="auto" hangingPunct="1">
              <a:spcBef>
                <a:spcPts val="0"/>
              </a:spcBef>
              <a:spcAft>
                <a:spcPts val="300"/>
              </a:spcAft>
              <a:buFontTx/>
              <a:buChar char="–"/>
              <a:defRPr/>
            </a:pPr>
            <a:r>
              <a:rPr lang="en-US" dirty="0">
                <a:latin typeface="Arial" pitchFamily="34" charset="0"/>
                <a:cs typeface="Arial" pitchFamily="34" charset="0"/>
              </a:rPr>
              <a:t>Benefits: easy to use for everyone, GBC AdvancedPunch enables on-the-fly changes so you can produce ready-to-find presentations and reports, security features protect data</a:t>
            </a:r>
          </a:p>
          <a:p>
            <a:pPr eaLnBrk="1" fontAlgn="auto" hangingPunct="1">
              <a:spcBef>
                <a:spcPts val="0"/>
              </a:spcBef>
              <a:spcAft>
                <a:spcPts val="300"/>
              </a:spcAft>
              <a:defRPr/>
            </a:pPr>
            <a:r>
              <a:rPr lang="en-US" dirty="0">
                <a:latin typeface="Arial" pitchFamily="34" charset="0"/>
                <a:cs typeface="Arial" pitchFamily="34" charset="0"/>
              </a:rPr>
              <a:t>(Note to presenter: See brochure for more details relative to the above environments…)</a:t>
            </a:r>
          </a:p>
        </p:txBody>
      </p:sp>
      <p:sp>
        <p:nvSpPr>
          <p:cNvPr id="61444" name="Slide Number Placeholder 3">
            <a:extLst>
              <a:ext uri="{FF2B5EF4-FFF2-40B4-BE49-F238E27FC236}">
                <a16:creationId xmlns:a16="http://schemas.microsoft.com/office/drawing/2014/main" id="{D4A43495-DEED-4AC0-A647-DF6A558F64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1FCC5A86-8D62-42BE-9787-FCBBB3856104}" type="slidenum">
              <a:rPr lang="en-US" altLang="en-US" sz="1200" smtClean="0"/>
              <a:pPr fontAlgn="base">
                <a:spcBef>
                  <a:spcPct val="0"/>
                </a:spcBef>
                <a:spcAft>
                  <a:spcPct val="0"/>
                </a:spcAft>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D98FB01-B40B-4190-BBBB-3D4BD38095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55925E43-5E2C-4F33-B42D-6BFAE306B2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500"/>
              </a:spcAft>
            </a:pPr>
            <a:r>
              <a:rPr lang="en-US" altLang="en-US">
                <a:latin typeface="Arial" panose="020B0604020202020204" pitchFamily="34" charset="0"/>
                <a:cs typeface="Arial" panose="020B0604020202020204" pitchFamily="34" charset="0"/>
              </a:rPr>
              <a:t>As I mentioned earlier, you can choose from three exceptional servers for our D95A/D110/D125 Copier/Printer:</a:t>
            </a:r>
          </a:p>
          <a:p>
            <a:pPr marL="228600" lvl="1" indent="-228600" eaLnBrk="1" hangingPunct="1">
              <a:spcBef>
                <a:spcPct val="0"/>
              </a:spcBef>
              <a:spcAft>
                <a:spcPts val="500"/>
              </a:spcAft>
              <a:buFontTx/>
              <a:buChar char="•"/>
            </a:pPr>
            <a:r>
              <a:rPr lang="en-US" altLang="en-US">
                <a:latin typeface="Arial" panose="020B0604020202020204" pitchFamily="34" charset="0"/>
                <a:cs typeface="Arial" panose="020B0604020202020204" pitchFamily="34" charset="0"/>
              </a:rPr>
              <a:t>The Integrated Copy/Print Server offers you tremendous ease-of-use so you </a:t>
            </a:r>
            <a:br>
              <a:rPr lang="en-US" altLang="en-US">
                <a:latin typeface="Arial" panose="020B0604020202020204" pitchFamily="34" charset="0"/>
                <a:cs typeface="Arial" panose="020B0604020202020204" pitchFamily="34" charset="0"/>
              </a:rPr>
            </a:br>
            <a:r>
              <a:rPr lang="en-US" altLang="en-US">
                <a:latin typeface="Arial" panose="020B0604020202020204" pitchFamily="34" charset="0"/>
                <a:cs typeface="Arial" panose="020B0604020202020204" pitchFamily="34" charset="0"/>
              </a:rPr>
              <a:t>can be more productive. And because it’s built in, it saves you space as well as time and money.</a:t>
            </a:r>
          </a:p>
          <a:p>
            <a:pPr marL="228600" lvl="1" indent="-228600" eaLnBrk="1" hangingPunct="1">
              <a:spcBef>
                <a:spcPct val="0"/>
              </a:spcBef>
              <a:spcAft>
                <a:spcPts val="500"/>
              </a:spcAft>
              <a:buFontTx/>
              <a:buChar char="•"/>
            </a:pPr>
            <a:r>
              <a:rPr lang="en-US" altLang="en-US">
                <a:latin typeface="Arial" panose="020B0604020202020204" pitchFamily="34" charset="0"/>
                <a:cs typeface="Arial" panose="020B0604020202020204" pitchFamily="34" charset="0"/>
              </a:rPr>
              <a:t>Our FreeFlow Print Server gives you great power and synergy all across your fleet of Xerox monochrome, color and highlight color products. It offers a superior feature set and is your choice for production-level printing. And the monitor, keyboard and mouse are all standard.</a:t>
            </a:r>
          </a:p>
          <a:p>
            <a:pPr eaLnBrk="1" hangingPunct="1">
              <a:spcBef>
                <a:spcPct val="0"/>
              </a:spcBef>
              <a:spcAft>
                <a:spcPts val="500"/>
              </a:spcAft>
            </a:pPr>
            <a:r>
              <a:rPr lang="en-US" altLang="en-US">
                <a:latin typeface="Arial" panose="020B0604020202020204" pitchFamily="34" charset="0"/>
                <a:cs typeface="Arial" panose="020B0604020202020204" pitchFamily="34" charset="0"/>
              </a:rPr>
              <a:t>We’ll look at each of these in greater detail in a moment.</a:t>
            </a:r>
          </a:p>
          <a:p>
            <a:pPr eaLnBrk="1" hangingPunct="1">
              <a:spcBef>
                <a:spcPct val="0"/>
              </a:spcBef>
              <a:spcAft>
                <a:spcPts val="500"/>
              </a:spcAft>
            </a:pPr>
            <a:endParaRPr lang="en-US" altLang="en-US">
              <a:latin typeface="Arial" panose="020B0604020202020204" pitchFamily="34" charset="0"/>
              <a:cs typeface="Arial" panose="020B0604020202020204" pitchFamily="34" charset="0"/>
            </a:endParaRPr>
          </a:p>
          <a:p>
            <a:pPr eaLnBrk="1" hangingPunct="1">
              <a:spcBef>
                <a:spcPct val="0"/>
              </a:spcBef>
              <a:spcAft>
                <a:spcPts val="500"/>
              </a:spcAft>
            </a:pPr>
            <a:endParaRPr lang="en-US" altLang="en-US">
              <a:latin typeface="Arial" panose="020B0604020202020204" pitchFamily="34" charset="0"/>
              <a:cs typeface="Arial" panose="020B0604020202020204" pitchFamily="34" charset="0"/>
            </a:endParaRPr>
          </a:p>
        </p:txBody>
      </p:sp>
      <p:sp>
        <p:nvSpPr>
          <p:cNvPr id="63492" name="Slide Number Placeholder 3">
            <a:extLst>
              <a:ext uri="{FF2B5EF4-FFF2-40B4-BE49-F238E27FC236}">
                <a16:creationId xmlns:a16="http://schemas.microsoft.com/office/drawing/2014/main" id="{5ED9C63A-265C-4227-8AFA-4258EDF4B0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BF939F10-B1A1-4D22-A7B3-65A987E2088D}" type="slidenum">
              <a:rPr lang="en-US" altLang="en-US" sz="1200" smtClean="0"/>
              <a:pPr fontAlgn="base">
                <a:spcBef>
                  <a:spcPct val="0"/>
                </a:spcBef>
                <a:spcAft>
                  <a:spcPct val="0"/>
                </a:spcAft>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0849D5E7-F2ED-4577-82A5-CD5AAE4910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CD38BE34-DB96-434C-B183-B673073994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300"/>
              </a:spcAft>
            </a:pPr>
            <a:r>
              <a:rPr lang="en-US" altLang="en-US" sz="800">
                <a:latin typeface="Arial" panose="020B0604020202020204" pitchFamily="34" charset="0"/>
                <a:cs typeface="Arial" panose="020B0604020202020204" pitchFamily="34" charset="0"/>
              </a:rPr>
              <a:t>The Integrated Copy/Print Server offers a </a:t>
            </a:r>
            <a:r>
              <a:rPr lang="en-US" altLang="en-US" sz="800" b="1">
                <a:latin typeface="Arial" panose="020B0604020202020204" pitchFamily="34" charset="0"/>
                <a:cs typeface="Arial" panose="020B0604020202020204" pitchFamily="34" charset="0"/>
              </a:rPr>
              <a:t>simple workflow and an easy-to-use touch screen</a:t>
            </a:r>
            <a:r>
              <a:rPr lang="en-US" altLang="en-US" sz="800">
                <a:latin typeface="Arial" panose="020B0604020202020204" pitchFamily="34" charset="0"/>
                <a:cs typeface="Arial" panose="020B0604020202020204" pitchFamily="34" charset="0"/>
              </a:rPr>
              <a:t> with an intuitive graphic user interface, all in a small footprint.</a:t>
            </a:r>
          </a:p>
          <a:p>
            <a:pPr eaLnBrk="1" hangingPunct="1">
              <a:spcBef>
                <a:spcPct val="0"/>
              </a:spcBef>
              <a:spcAft>
                <a:spcPts val="300"/>
              </a:spcAft>
            </a:pPr>
            <a:r>
              <a:rPr lang="en-US" altLang="en-US" sz="800">
                <a:latin typeface="Arial" panose="020B0604020202020204" pitchFamily="34" charset="0"/>
                <a:cs typeface="Arial" panose="020B0604020202020204" pitchFamily="34" charset="0"/>
              </a:rPr>
              <a:t>Graphical drivers let you easily:</a:t>
            </a:r>
          </a:p>
          <a:p>
            <a:pPr marL="228600" lvl="1" indent="-228600" eaLnBrk="1" hangingPunct="1">
              <a:spcBef>
                <a:spcPct val="0"/>
              </a:spcBef>
              <a:spcAft>
                <a:spcPts val="300"/>
              </a:spcAft>
              <a:buFontTx/>
              <a:buChar char="•"/>
            </a:pPr>
            <a:r>
              <a:rPr lang="en-US" altLang="en-US" sz="800">
                <a:latin typeface="Arial" panose="020B0604020202020204" pitchFamily="34" charset="0"/>
                <a:cs typeface="Arial" panose="020B0604020202020204" pitchFamily="34" charset="0"/>
              </a:rPr>
              <a:t>Program booklets and do C-folds.</a:t>
            </a:r>
          </a:p>
          <a:p>
            <a:pPr marL="228600" lvl="1" indent="-228600" eaLnBrk="1" hangingPunct="1">
              <a:spcBef>
                <a:spcPct val="0"/>
              </a:spcBef>
              <a:spcAft>
                <a:spcPts val="300"/>
              </a:spcAft>
              <a:buFontTx/>
              <a:buChar char="•"/>
            </a:pPr>
            <a:r>
              <a:rPr lang="en-US" altLang="en-US" sz="800">
                <a:latin typeface="Arial" panose="020B0604020202020204" pitchFamily="34" charset="0"/>
                <a:cs typeface="Arial" panose="020B0604020202020204" pitchFamily="34" charset="0"/>
              </a:rPr>
              <a:t>Insert color covers.</a:t>
            </a:r>
          </a:p>
          <a:p>
            <a:pPr eaLnBrk="1" hangingPunct="1">
              <a:spcBef>
                <a:spcPct val="0"/>
              </a:spcBef>
              <a:spcAft>
                <a:spcPts val="300"/>
              </a:spcAft>
            </a:pPr>
            <a:r>
              <a:rPr lang="en-US" altLang="en-US" sz="800">
                <a:latin typeface="Arial" panose="020B0604020202020204" pitchFamily="34" charset="0"/>
                <a:cs typeface="Arial" panose="020B0604020202020204" pitchFamily="34" charset="0"/>
              </a:rPr>
              <a:t>This print/server also offers many excellent features to make the flow of your work easier and more productive every day. Let’s look at some of them:</a:t>
            </a:r>
          </a:p>
          <a:p>
            <a:pPr marL="228600" lvl="1" indent="-228600" eaLnBrk="1" hangingPunct="1">
              <a:spcBef>
                <a:spcPct val="0"/>
              </a:spcBef>
              <a:spcAft>
                <a:spcPts val="300"/>
              </a:spcAft>
              <a:buFontTx/>
              <a:buChar char="•"/>
            </a:pPr>
            <a:r>
              <a:rPr lang="en-US" altLang="en-US" sz="800" b="1">
                <a:latin typeface="Arial" panose="020B0604020202020204" pitchFamily="34" charset="0"/>
                <a:cs typeface="Arial" panose="020B0604020202020204" pitchFamily="34" charset="0"/>
              </a:rPr>
              <a:t>Copy and Save Mode</a:t>
            </a:r>
            <a:r>
              <a:rPr lang="en-US" altLang="en-US" sz="800">
                <a:latin typeface="Arial" panose="020B0604020202020204" pitchFamily="34" charset="0"/>
                <a:cs typeface="Arial" panose="020B0604020202020204" pitchFamily="34" charset="0"/>
              </a:rPr>
              <a:t> </a:t>
            </a:r>
          </a:p>
          <a:p>
            <a:pPr marL="457200" lvl="2" indent="-228600" eaLnBrk="1" hangingPunct="1">
              <a:spcBef>
                <a:spcPct val="0"/>
              </a:spcBef>
              <a:spcAft>
                <a:spcPts val="300"/>
              </a:spcAft>
              <a:buFontTx/>
              <a:buChar char="–"/>
            </a:pPr>
            <a:r>
              <a:rPr lang="en-US" altLang="en-US" sz="800">
                <a:latin typeface="Arial" panose="020B0604020202020204" pitchFamily="34" charset="0"/>
                <a:cs typeface="Arial" panose="020B0604020202020204" pitchFamily="34" charset="0"/>
              </a:rPr>
              <a:t>saves you time and supports a productive reprint workflow </a:t>
            </a:r>
          </a:p>
          <a:p>
            <a:pPr marL="457200" lvl="2" indent="-228600" eaLnBrk="1" hangingPunct="1">
              <a:spcBef>
                <a:spcPct val="0"/>
              </a:spcBef>
              <a:spcAft>
                <a:spcPts val="300"/>
              </a:spcAft>
              <a:buFontTx/>
              <a:buChar char="–"/>
            </a:pPr>
            <a:r>
              <a:rPr lang="en-US" altLang="en-US" sz="800">
                <a:latin typeface="Arial" panose="020B0604020202020204" pitchFamily="34" charset="0"/>
                <a:cs typeface="Arial" panose="020B0604020202020204" pitchFamily="34" charset="0"/>
              </a:rPr>
              <a:t>you can respond to your customers faster and complete jobs more efficiently </a:t>
            </a:r>
          </a:p>
          <a:p>
            <a:pPr marL="457200" lvl="2" indent="-228600" eaLnBrk="1" hangingPunct="1">
              <a:spcBef>
                <a:spcPct val="0"/>
              </a:spcBef>
              <a:spcAft>
                <a:spcPts val="300"/>
              </a:spcAft>
              <a:buFontTx/>
              <a:buChar char="–"/>
            </a:pPr>
            <a:r>
              <a:rPr lang="en-US" altLang="en-US" sz="800">
                <a:latin typeface="Arial" panose="020B0604020202020204" pitchFamily="34" charset="0"/>
                <a:cs typeface="Arial" panose="020B0604020202020204" pitchFamily="34" charset="0"/>
              </a:rPr>
              <a:t>you simply select it on the touch screen and the copier/printer will save the document you are copying to disk </a:t>
            </a:r>
          </a:p>
          <a:p>
            <a:pPr marL="457200" lvl="2" indent="-228600" eaLnBrk="1" hangingPunct="1">
              <a:spcBef>
                <a:spcPct val="0"/>
              </a:spcBef>
              <a:spcAft>
                <a:spcPts val="300"/>
              </a:spcAft>
              <a:buFontTx/>
              <a:buChar char="–"/>
            </a:pPr>
            <a:r>
              <a:rPr lang="en-US" altLang="en-US" sz="800">
                <a:latin typeface="Arial" panose="020B0604020202020204" pitchFamily="34" charset="0"/>
                <a:cs typeface="Arial" panose="020B0604020202020204" pitchFamily="34" charset="0"/>
              </a:rPr>
              <a:t>your document’s images and settings are saved to a mailbox on the integrated copy/print server so they are right there when you want to reprint </a:t>
            </a:r>
          </a:p>
          <a:p>
            <a:pPr marL="457200" lvl="2" indent="-228600" eaLnBrk="1" hangingPunct="1">
              <a:spcBef>
                <a:spcPct val="0"/>
              </a:spcBef>
              <a:spcAft>
                <a:spcPts val="300"/>
              </a:spcAft>
              <a:buFontTx/>
              <a:buChar char="–"/>
            </a:pPr>
            <a:r>
              <a:rPr lang="en-US" altLang="en-US" sz="800">
                <a:latin typeface="Arial" panose="020B0604020202020204" pitchFamily="34" charset="0"/>
                <a:cs typeface="Arial" panose="020B0604020202020204" pitchFamily="34" charset="0"/>
              </a:rPr>
              <a:t>your service technician can also back up these saved files before software upgrades and retrieve afterward for added data security during periodic upgrades</a:t>
            </a:r>
          </a:p>
          <a:p>
            <a:pPr marL="228600" lvl="1" indent="-228600" eaLnBrk="1" hangingPunct="1">
              <a:spcBef>
                <a:spcPct val="0"/>
              </a:spcBef>
              <a:spcAft>
                <a:spcPts val="300"/>
              </a:spcAft>
              <a:buFontTx/>
              <a:buChar char="•"/>
            </a:pPr>
            <a:r>
              <a:rPr lang="en-US" altLang="en-US" sz="800" b="1">
                <a:latin typeface="Arial" panose="020B0604020202020204" pitchFamily="34" charset="0"/>
                <a:cs typeface="Arial" panose="020B0604020202020204" pitchFamily="34" charset="0"/>
              </a:rPr>
              <a:t>Print and Delete Mode</a:t>
            </a:r>
            <a:r>
              <a:rPr lang="en-US" altLang="en-US" sz="800">
                <a:latin typeface="Arial" panose="020B0604020202020204" pitchFamily="34" charset="0"/>
                <a:cs typeface="Arial" panose="020B0604020202020204" pitchFamily="34" charset="0"/>
              </a:rPr>
              <a:t> is a one-step print and delete option for your mailbox printing.</a:t>
            </a:r>
          </a:p>
          <a:p>
            <a:pPr marL="228600" lvl="1" indent="-228600" eaLnBrk="1" hangingPunct="1">
              <a:spcBef>
                <a:spcPct val="0"/>
              </a:spcBef>
              <a:spcAft>
                <a:spcPts val="300"/>
              </a:spcAft>
              <a:buFontTx/>
              <a:buChar char="•"/>
            </a:pPr>
            <a:r>
              <a:rPr lang="en-US" altLang="en-US" sz="800" b="1">
                <a:latin typeface="Arial" panose="020B0604020202020204" pitchFamily="34" charset="0"/>
                <a:cs typeface="Arial" panose="020B0604020202020204" pitchFamily="34" charset="0"/>
              </a:rPr>
              <a:t>Thumbnail and Preview</a:t>
            </a:r>
            <a:r>
              <a:rPr lang="en-US" altLang="en-US" sz="800">
                <a:latin typeface="Arial" panose="020B0604020202020204" pitchFamily="34" charset="0"/>
                <a:cs typeface="Arial" panose="020B0604020202020204" pitchFamily="34" charset="0"/>
              </a:rPr>
              <a:t> enable you to check your job at the touch screen before printing, ensuring convenient job management. You can verify your document's content and be sure appropriate settings are in place before processing. You can merge jobs and delete unwanted pages on the spot. </a:t>
            </a:r>
            <a:r>
              <a:rPr lang="en-US" altLang="en-US" sz="800" b="1" i="1">
                <a:latin typeface="Arial" panose="020B0604020202020204" pitchFamily="34" charset="0"/>
                <a:cs typeface="Arial" panose="020B0604020202020204" pitchFamily="34" charset="0"/>
              </a:rPr>
              <a:t>Thumbnail</a:t>
            </a:r>
            <a:r>
              <a:rPr lang="en-US" altLang="en-US" sz="800">
                <a:latin typeface="Arial" panose="020B0604020202020204" pitchFamily="34" charset="0"/>
                <a:cs typeface="Arial" panose="020B0604020202020204" pitchFamily="34" charset="0"/>
              </a:rPr>
              <a:t> shows the job in a pre-RIP format while </a:t>
            </a:r>
            <a:r>
              <a:rPr lang="en-US" altLang="en-US" sz="800" b="1" i="1">
                <a:latin typeface="Arial" panose="020B0604020202020204" pitchFamily="34" charset="0"/>
                <a:cs typeface="Arial" panose="020B0604020202020204" pitchFamily="34" charset="0"/>
              </a:rPr>
              <a:t>Preview</a:t>
            </a:r>
            <a:r>
              <a:rPr lang="en-US" altLang="en-US" sz="800">
                <a:latin typeface="Arial" panose="020B0604020202020204" pitchFamily="34" charset="0"/>
                <a:cs typeface="Arial" panose="020B0604020202020204" pitchFamily="34" charset="0"/>
              </a:rPr>
              <a:t> shows the post-RIP layout in which the job will print. </a:t>
            </a:r>
          </a:p>
          <a:p>
            <a:pPr marL="228600" lvl="1" indent="-228600" eaLnBrk="1" hangingPunct="1">
              <a:spcBef>
                <a:spcPct val="0"/>
              </a:spcBef>
              <a:spcAft>
                <a:spcPts val="300"/>
              </a:spcAft>
              <a:buFontTx/>
              <a:buChar char="•"/>
            </a:pPr>
            <a:r>
              <a:rPr lang="en-US" altLang="en-US" sz="800" b="1">
                <a:latin typeface="Arial" panose="020B0604020202020204" pitchFamily="34" charset="0"/>
                <a:cs typeface="Arial" panose="020B0604020202020204" pitchFamily="34" charset="0"/>
              </a:rPr>
              <a:t>Extensible Interface Platform, or EIP</a:t>
            </a:r>
            <a:r>
              <a:rPr lang="en-US" altLang="en-US" sz="800">
                <a:latin typeface="Arial" panose="020B0604020202020204" pitchFamily="34" charset="0"/>
                <a:cs typeface="Arial" panose="020B0604020202020204" pitchFamily="34" charset="0"/>
              </a:rPr>
              <a:t>, gives you access to third-party applications and external web sites right at our copier/printer’s user interface. Your developers can quickly build and access applications that can be customized for the user interface to meet your requirements.  And your operators can quickly access information on the web such as daily business news or new product information right from the printer control panel, without a computer.</a:t>
            </a:r>
          </a:p>
          <a:p>
            <a:pPr marL="228600" lvl="1" indent="-228600" eaLnBrk="1" hangingPunct="1">
              <a:spcBef>
                <a:spcPct val="0"/>
              </a:spcBef>
              <a:spcAft>
                <a:spcPts val="300"/>
              </a:spcAft>
              <a:buFontTx/>
              <a:buChar char="•"/>
            </a:pPr>
            <a:r>
              <a:rPr lang="en-US" altLang="en-US" sz="800" b="1">
                <a:latin typeface="Arial" panose="020B0604020202020204" pitchFamily="34" charset="0"/>
                <a:cs typeface="Arial" panose="020B0604020202020204" pitchFamily="34" charset="0"/>
              </a:rPr>
              <a:t>Exception Page Programming</a:t>
            </a:r>
            <a:r>
              <a:rPr lang="en-US" altLang="en-US" sz="800">
                <a:latin typeface="Arial" panose="020B0604020202020204" pitchFamily="34" charset="0"/>
                <a:cs typeface="Arial" panose="020B0604020202020204" pitchFamily="34" charset="0"/>
              </a:rPr>
              <a:t> gives you more flexibility to program your jobs at your PC or MAC Print Driver. You can implement settings for complex jobs, such as color covers, inserts, tabs and Z-folds, right there at your driver or at the integrated copy/print server. </a:t>
            </a:r>
          </a:p>
          <a:p>
            <a:pPr marL="228600" lvl="1" indent="-228600" eaLnBrk="1" hangingPunct="1">
              <a:spcBef>
                <a:spcPct val="0"/>
              </a:spcBef>
              <a:spcAft>
                <a:spcPts val="300"/>
              </a:spcAft>
              <a:buFontTx/>
              <a:buChar char="•"/>
            </a:pPr>
            <a:r>
              <a:rPr lang="en-US" altLang="en-US" sz="800">
                <a:latin typeface="Arial" panose="020B0604020202020204" pitchFamily="34" charset="0"/>
                <a:cs typeface="Arial" panose="020B0604020202020204" pitchFamily="34" charset="0"/>
              </a:rPr>
              <a:t>When stock is loaded in the </a:t>
            </a:r>
            <a:r>
              <a:rPr lang="en-US" altLang="en-US" sz="800" b="1">
                <a:latin typeface="Arial" panose="020B0604020202020204" pitchFamily="34" charset="0"/>
                <a:cs typeface="Arial" panose="020B0604020202020204" pitchFamily="34" charset="0"/>
              </a:rPr>
              <a:t>bypass tray, a popup window</a:t>
            </a:r>
            <a:r>
              <a:rPr lang="en-US" altLang="en-US" sz="800">
                <a:latin typeface="Arial" panose="020B0604020202020204" pitchFamily="34" charset="0"/>
                <a:cs typeface="Arial" panose="020B0604020202020204" pitchFamily="34" charset="0"/>
              </a:rPr>
              <a:t> is triggered on the touch screen. This gives your operators the opportunity to quickly program the bypass tray, just as you would have with trays 1–4. </a:t>
            </a:r>
          </a:p>
        </p:txBody>
      </p:sp>
      <p:sp>
        <p:nvSpPr>
          <p:cNvPr id="65540" name="Slide Number Placeholder 3">
            <a:extLst>
              <a:ext uri="{FF2B5EF4-FFF2-40B4-BE49-F238E27FC236}">
                <a16:creationId xmlns:a16="http://schemas.microsoft.com/office/drawing/2014/main" id="{8CB8A124-272D-4DEC-B7AD-B883CD8C41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A54EAE5F-B380-4A8A-B8E5-0AE3DB8BD0FA}" type="slidenum">
              <a:rPr lang="en-US" altLang="en-US" sz="1200" smtClean="0"/>
              <a:pPr fontAlgn="base">
                <a:spcBef>
                  <a:spcPct val="0"/>
                </a:spcBef>
                <a:spcAft>
                  <a:spcPct val="0"/>
                </a:spcAft>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FCD7DDAF-6392-4C25-8765-C57426132D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2859AA3C-37B9-4EDC-8FA9-FBBDC77CEC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500"/>
              </a:spcAft>
            </a:pPr>
            <a:r>
              <a:rPr lang="en-US" altLang="en-US">
                <a:latin typeface="Arial" panose="020B0604020202020204" pitchFamily="34" charset="0"/>
                <a:cs typeface="Arial" panose="020B0604020202020204" pitchFamily="34" charset="0"/>
              </a:rPr>
              <a:t>Our integrated copy/print server offers many other exceptional features as well, for example: </a:t>
            </a:r>
          </a:p>
          <a:p>
            <a:pPr marL="228600" lvl="1" indent="-228600" eaLnBrk="1" hangingPunct="1">
              <a:spcBef>
                <a:spcPct val="0"/>
              </a:spcBef>
              <a:spcAft>
                <a:spcPts val="500"/>
              </a:spcAft>
              <a:buFontTx/>
              <a:buChar char="•"/>
            </a:pPr>
            <a:r>
              <a:rPr lang="en-US" altLang="en-US">
                <a:latin typeface="Arial" panose="020B0604020202020204" pitchFamily="34" charset="0"/>
                <a:cs typeface="Arial" panose="020B0604020202020204" pitchFamily="34" charset="0"/>
              </a:rPr>
              <a:t>You can easily copy originals and make multiple collated or uncollated sets separated by slip sheets for efficient distribution, stapled or punched, ideal for educational environments. </a:t>
            </a:r>
          </a:p>
          <a:p>
            <a:pPr marL="228600" lvl="1" indent="-228600" eaLnBrk="1" hangingPunct="1">
              <a:spcBef>
                <a:spcPct val="0"/>
              </a:spcBef>
              <a:spcAft>
                <a:spcPts val="500"/>
              </a:spcAft>
              <a:buFontTx/>
              <a:buChar char="•"/>
            </a:pPr>
            <a:r>
              <a:rPr lang="en-US" altLang="en-US">
                <a:latin typeface="Arial" panose="020B0604020202020204" pitchFamily="34" charset="0"/>
                <a:cs typeface="Arial" panose="020B0604020202020204" pitchFamily="34" charset="0"/>
              </a:rPr>
              <a:t>Built-in Bates Stamping is ideal for legal applications—it generates copies with customized alphanumeric descriptors on each page.</a:t>
            </a:r>
          </a:p>
          <a:p>
            <a:pPr eaLnBrk="1" hangingPunct="1">
              <a:spcBef>
                <a:spcPct val="0"/>
              </a:spcBef>
              <a:spcAft>
                <a:spcPts val="500"/>
              </a:spcAft>
            </a:pPr>
            <a:r>
              <a:rPr lang="en-US" altLang="en-US">
                <a:latin typeface="Arial" panose="020B0604020202020204" pitchFamily="34" charset="0"/>
                <a:cs typeface="Arial" panose="020B0604020202020204" pitchFamily="34" charset="0"/>
              </a:rPr>
              <a:t>We strive to enable the latest network and security standards like IPv6.</a:t>
            </a:r>
          </a:p>
          <a:p>
            <a:pPr eaLnBrk="1" hangingPunct="1">
              <a:spcBef>
                <a:spcPct val="0"/>
              </a:spcBef>
              <a:spcAft>
                <a:spcPts val="500"/>
              </a:spcAft>
            </a:pPr>
            <a:r>
              <a:rPr lang="en-US" altLang="en-US">
                <a:latin typeface="Arial" panose="020B0604020202020204" pitchFamily="34" charset="0"/>
                <a:cs typeface="Arial" panose="020B0604020202020204" pitchFamily="34" charset="0"/>
              </a:rPr>
              <a:t>And our optional security kit includes data encryption/overwrite capabilities as well as removable hard drives.</a:t>
            </a:r>
          </a:p>
        </p:txBody>
      </p:sp>
      <p:sp>
        <p:nvSpPr>
          <p:cNvPr id="67588" name="Slide Number Placeholder 3">
            <a:extLst>
              <a:ext uri="{FF2B5EF4-FFF2-40B4-BE49-F238E27FC236}">
                <a16:creationId xmlns:a16="http://schemas.microsoft.com/office/drawing/2014/main" id="{DB15A515-304E-41E0-A708-2E55076701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B6FD4F66-ED3D-47E1-A038-8B4009B95FF1}" type="slidenum">
              <a:rPr lang="en-US" altLang="en-US" sz="1200" smtClean="0"/>
              <a:pPr fontAlgn="base">
                <a:spcBef>
                  <a:spcPct val="0"/>
                </a:spcBef>
                <a:spcAft>
                  <a:spcPct val="0"/>
                </a:spcAft>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D410ED0C-F6CC-452E-B75E-0E54B32493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27A322D-A823-4AC6-A380-F3120FC8D6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500"/>
              </a:spcAft>
            </a:pPr>
            <a:r>
              <a:rPr lang="en-US" altLang="en-US">
                <a:latin typeface="Arial" panose="020B0604020202020204" pitchFamily="34" charset="0"/>
                <a:cs typeface="Arial" panose="020B0604020202020204" pitchFamily="34" charset="0"/>
              </a:rPr>
              <a:t>The optional FreeFlow Print Server enables you to significantly augment your copy/scan capabilities with production level printing features and functionality. It’s an ideal way to maximize efficiency for an excellent return on your investment.</a:t>
            </a:r>
          </a:p>
          <a:p>
            <a:pPr marL="228600" lvl="1" indent="-228600" eaLnBrk="1" hangingPunct="1">
              <a:spcBef>
                <a:spcPct val="0"/>
              </a:spcBef>
              <a:spcAft>
                <a:spcPts val="500"/>
              </a:spcAft>
              <a:buFontTx/>
              <a:buChar char="•"/>
            </a:pPr>
            <a:r>
              <a:rPr lang="en-US" altLang="en-US">
                <a:latin typeface="Arial" panose="020B0604020202020204" pitchFamily="34" charset="0"/>
                <a:cs typeface="Arial" panose="020B0604020202020204" pitchFamily="34" charset="0"/>
              </a:rPr>
              <a:t>Realize faster turnaround times with the unmatched production power of the FreeFlow Print Server and its ability to spool, RIP and print jobs simultaneously. It can quickly handle several jobs at once or one long streaming job for the most efficient workflow.</a:t>
            </a:r>
            <a:r>
              <a:rPr lang="en-US" altLang="en-US">
                <a:solidFill>
                  <a:srgbClr val="008000"/>
                </a:solidFill>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rPr>
              <a:t>It is ideally suited for transactional printing jobs.</a:t>
            </a:r>
          </a:p>
          <a:p>
            <a:pPr marL="228600" lvl="1" indent="-228600" eaLnBrk="1" hangingPunct="1">
              <a:spcBef>
                <a:spcPct val="0"/>
              </a:spcBef>
              <a:spcAft>
                <a:spcPts val="500"/>
              </a:spcAft>
              <a:buFontTx/>
              <a:buChar char="•"/>
            </a:pPr>
            <a:r>
              <a:rPr lang="en-US" altLang="en-US">
                <a:latin typeface="Arial" panose="020B0604020202020204" pitchFamily="34" charset="0"/>
                <a:cs typeface="Arial" panose="020B0604020202020204" pitchFamily="34" charset="0"/>
              </a:rPr>
              <a:t>The familiar graphical user interface, or GUI, is easy to use — and now it’s customizable to your needs. It’s the same interface used in Xerox monochrome, color and highlight color devices, so it minimizes your operators’ training and learning curves and maximizes operator agility. </a:t>
            </a:r>
          </a:p>
          <a:p>
            <a:pPr marL="228600" lvl="1" indent="-228600" eaLnBrk="1" hangingPunct="1">
              <a:spcBef>
                <a:spcPct val="0"/>
              </a:spcBef>
              <a:spcAft>
                <a:spcPts val="500"/>
              </a:spcAft>
              <a:buFontTx/>
              <a:buChar char="•"/>
            </a:pPr>
            <a:r>
              <a:rPr lang="en-US" altLang="en-US">
                <a:latin typeface="Arial" panose="020B0604020202020204" pitchFamily="34" charset="0"/>
                <a:cs typeface="Arial" panose="020B0604020202020204" pitchFamily="34" charset="0"/>
              </a:rPr>
              <a:t>You can quickly add exception pages by specifying lists of multiple page ranges for a particular exception—you’ll save time while increasing productivity.</a:t>
            </a:r>
          </a:p>
          <a:p>
            <a:pPr marL="228600" lvl="1" indent="-228600" eaLnBrk="1" hangingPunct="1">
              <a:spcBef>
                <a:spcPct val="0"/>
              </a:spcBef>
              <a:spcAft>
                <a:spcPts val="500"/>
              </a:spcAft>
              <a:buFontTx/>
              <a:buChar char="•"/>
            </a:pPr>
            <a:r>
              <a:rPr lang="en-US" altLang="en-US">
                <a:latin typeface="Arial" panose="020B0604020202020204" pitchFamily="34" charset="0"/>
                <a:cs typeface="Arial" panose="020B0604020202020204" pitchFamily="34" charset="0"/>
              </a:rPr>
              <a:t>Features like reprint on demand, preview, edit, proof, and interrupt make the difference in print shop productivity.</a:t>
            </a:r>
          </a:p>
        </p:txBody>
      </p:sp>
      <p:sp>
        <p:nvSpPr>
          <p:cNvPr id="69636" name="Slide Number Placeholder 3">
            <a:extLst>
              <a:ext uri="{FF2B5EF4-FFF2-40B4-BE49-F238E27FC236}">
                <a16:creationId xmlns:a16="http://schemas.microsoft.com/office/drawing/2014/main" id="{CF107A99-8111-4DBF-810D-294248C66F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57AC293A-1396-48AC-9672-4624D07448F1}" type="slidenum">
              <a:rPr lang="en-US" altLang="en-US" sz="1200" smtClean="0"/>
              <a:pPr fontAlgn="base">
                <a:spcBef>
                  <a:spcPct val="0"/>
                </a:spcBef>
                <a:spcAft>
                  <a:spcPct val="0"/>
                </a:spcAft>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ACB8658-0E84-4DFA-B5E8-AB0EFD904B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24662F8E-78C4-405F-B2F8-10E407EAB4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D64E93C7-3EF9-40A0-BF21-9968D80429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7921C899-C9B1-4808-AF6E-1AE0086C4CC8}" type="slidenum">
              <a:rPr lang="en-US" altLang="en-US" sz="1200" smtClean="0"/>
              <a:pPr fontAlgn="base">
                <a:spcBef>
                  <a:spcPct val="0"/>
                </a:spcBef>
                <a:spcAft>
                  <a:spcPct val="0"/>
                </a:spcAft>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1009DAAD-1862-45D1-9780-E70C1E9C2B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F78FA958-BC12-41BB-B96D-C58A99324F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71684" name="Slide Number Placeholder 3">
            <a:extLst>
              <a:ext uri="{FF2B5EF4-FFF2-40B4-BE49-F238E27FC236}">
                <a16:creationId xmlns:a16="http://schemas.microsoft.com/office/drawing/2014/main" id="{8C8B12F2-F491-4250-96BD-1096159E5C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254056E3-B442-44B0-8531-EE8B781FA660}" type="slidenum">
              <a:rPr lang="en-US" altLang="en-US" sz="1200" smtClean="0"/>
              <a:pPr fontAlgn="base">
                <a:spcBef>
                  <a:spcPct val="0"/>
                </a:spcBef>
                <a:spcAft>
                  <a:spcPct val="0"/>
                </a:spcAft>
              </a:pP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F5E79986-782C-493A-B894-5BAB9D5322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2CC91452-B1E4-4864-AE81-8392A7061F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500"/>
              </a:spcAft>
              <a:tabLst>
                <a:tab pos="225425" algn="l"/>
              </a:tabLst>
            </a:pPr>
            <a:r>
              <a:rPr lang="en-US" altLang="en-US">
                <a:latin typeface="Arial" panose="020B0604020202020204" pitchFamily="34" charset="0"/>
                <a:cs typeface="Arial" panose="020B0604020202020204" pitchFamily="34" charset="0"/>
              </a:rPr>
              <a:t>We want to be sure you have the right substrates to create the high-value applications we’ve been discussing, which is why we offer a full range of digitally optimized papers and specialty media products. </a:t>
            </a:r>
          </a:p>
          <a:p>
            <a:pPr eaLnBrk="1" hangingPunct="1">
              <a:spcBef>
                <a:spcPct val="0"/>
              </a:spcBef>
              <a:spcAft>
                <a:spcPts val="500"/>
              </a:spcAft>
              <a:tabLst>
                <a:tab pos="225425" algn="l"/>
              </a:tabLst>
            </a:pPr>
            <a:r>
              <a:rPr lang="en-US" altLang="en-US">
                <a:latin typeface="Arial" panose="020B0604020202020204" pitchFamily="34" charset="0"/>
                <a:cs typeface="Arial" panose="020B0604020202020204" pitchFamily="34" charset="0"/>
              </a:rPr>
              <a:t>They have been specifically engineered in concert with our copier/printer to provide you with superior productivity, reliability and flexibility.</a:t>
            </a:r>
          </a:p>
          <a:p>
            <a:pPr eaLnBrk="1" hangingPunct="1">
              <a:spcBef>
                <a:spcPct val="0"/>
              </a:spcBef>
              <a:spcAft>
                <a:spcPts val="500"/>
              </a:spcAft>
              <a:tabLst>
                <a:tab pos="225425" algn="l"/>
              </a:tabLst>
            </a:pPr>
            <a:r>
              <a:rPr lang="en-US" altLang="en-US">
                <a:latin typeface="Arial" panose="020B0604020202020204" pitchFamily="34" charset="0"/>
                <a:cs typeface="Arial" panose="020B0604020202020204" pitchFamily="34" charset="0"/>
              </a:rPr>
              <a:t>With one of the optional Oversized High-Capacity Feeders, you can expand your media latitude and application offerings to include a set of approved coated stocks.</a:t>
            </a:r>
          </a:p>
          <a:p>
            <a:pPr eaLnBrk="1" hangingPunct="1">
              <a:spcBef>
                <a:spcPct val="0"/>
              </a:spcBef>
              <a:spcAft>
                <a:spcPts val="500"/>
              </a:spcAft>
              <a:tabLst>
                <a:tab pos="225425" algn="l"/>
              </a:tabLst>
            </a:pPr>
            <a:r>
              <a:rPr lang="en-US" altLang="en-US">
                <a:latin typeface="Arial" panose="020B0604020202020204" pitchFamily="34" charset="0"/>
                <a:cs typeface="Arial" panose="020B0604020202020204" pitchFamily="34" charset="0"/>
              </a:rPr>
              <a:t>And our broad selection of paper and specialty media, in a full range of weights and sheet sizes, gives you the flexibility to create a wide variety of print applications and finished documents. </a:t>
            </a:r>
          </a:p>
          <a:p>
            <a:pPr eaLnBrk="1" hangingPunct="1">
              <a:spcBef>
                <a:spcPct val="0"/>
              </a:spcBef>
              <a:spcAft>
                <a:spcPts val="500"/>
              </a:spcAft>
              <a:tabLst>
                <a:tab pos="225425" algn="l"/>
              </a:tabLst>
            </a:pPr>
            <a:r>
              <a:rPr lang="en-US" altLang="en-US">
                <a:latin typeface="Arial" panose="020B0604020202020204" pitchFamily="34" charset="0"/>
                <a:cs typeface="Arial" panose="020B0604020202020204" pitchFamily="34" charset="0"/>
              </a:rPr>
              <a:t>You can find out more at xerox.com, or call 1-800-822-2200.</a:t>
            </a:r>
          </a:p>
          <a:p>
            <a:pPr eaLnBrk="1" hangingPunct="1">
              <a:spcBef>
                <a:spcPct val="0"/>
              </a:spcBef>
              <a:spcAft>
                <a:spcPts val="500"/>
              </a:spcAft>
              <a:tabLst>
                <a:tab pos="225425" algn="l"/>
              </a:tabLst>
            </a:pPr>
            <a:r>
              <a:rPr lang="en-US" altLang="en-US">
                <a:latin typeface="Arial" panose="020B0604020202020204" pitchFamily="34" charset="0"/>
                <a:cs typeface="Arial" panose="020B0604020202020204" pitchFamily="34" charset="0"/>
              </a:rPr>
              <a:t>It’s also important to note our commitment to, and our leadership in, environmental sustainability. You can learn more about that at xerox.com as well.</a:t>
            </a:r>
          </a:p>
        </p:txBody>
      </p:sp>
      <p:sp>
        <p:nvSpPr>
          <p:cNvPr id="73732" name="Slide Number Placeholder 3">
            <a:extLst>
              <a:ext uri="{FF2B5EF4-FFF2-40B4-BE49-F238E27FC236}">
                <a16:creationId xmlns:a16="http://schemas.microsoft.com/office/drawing/2014/main" id="{EDCD3AFA-48FA-4D01-BFFB-79979BD013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37FABC2A-6791-4DA1-AD36-4073464BF39E}" type="slidenum">
              <a:rPr lang="en-US" altLang="en-US" sz="1200" smtClean="0"/>
              <a:pPr fontAlgn="base">
                <a:spcBef>
                  <a:spcPct val="0"/>
                </a:spcBef>
                <a:spcAft>
                  <a:spcPct val="0"/>
                </a:spcAft>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411A4101-9C82-4FF9-A55C-C9EBBD5A8C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82552FFC-DFC7-41A2-AAB7-47A4A496D5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500"/>
              </a:spcAft>
            </a:pPr>
            <a:r>
              <a:rPr lang="en-US" altLang="en-US">
                <a:latin typeface="Arial" panose="020B0604020202020204" pitchFamily="34" charset="0"/>
                <a:cs typeface="Arial" panose="020B0604020202020204" pitchFamily="34" charset="0"/>
              </a:rPr>
              <a:t>Finally, reliability is something you can really count on with our copier/printer. We offer you our proven world-class service and support. </a:t>
            </a:r>
          </a:p>
          <a:p>
            <a:pPr eaLnBrk="1" hangingPunct="1">
              <a:spcBef>
                <a:spcPct val="0"/>
              </a:spcBef>
              <a:spcAft>
                <a:spcPts val="500"/>
              </a:spcAft>
            </a:pPr>
            <a:r>
              <a:rPr lang="en-US" altLang="en-US">
                <a:latin typeface="Arial" panose="020B0604020202020204" pitchFamily="34" charset="0"/>
                <a:cs typeface="Arial" panose="020B0604020202020204" pitchFamily="34" charset="0"/>
              </a:rPr>
              <a:t>We are available to you 24 hours a day, 7 days a week via the Welcome Center, which you can reach at 1-800-ASK-Xerox. </a:t>
            </a:r>
          </a:p>
          <a:p>
            <a:pPr eaLnBrk="1" hangingPunct="1">
              <a:spcBef>
                <a:spcPct val="0"/>
              </a:spcBef>
              <a:spcAft>
                <a:spcPts val="500"/>
              </a:spcAft>
            </a:pPr>
            <a:r>
              <a:rPr lang="en-US" altLang="en-US">
                <a:latin typeface="Arial" panose="020B0604020202020204" pitchFamily="34" charset="0"/>
                <a:cs typeface="Arial" panose="020B0604020202020204" pitchFamily="34" charset="0"/>
              </a:rPr>
              <a:t>You can also rely on our Online Support Assistant, which is available at xerox.com. </a:t>
            </a:r>
          </a:p>
          <a:p>
            <a:pPr eaLnBrk="1" hangingPunct="1">
              <a:spcBef>
                <a:spcPct val="0"/>
              </a:spcBef>
              <a:spcAft>
                <a:spcPts val="500"/>
              </a:spcAft>
            </a:pPr>
            <a:r>
              <a:rPr lang="en-US" altLang="en-US">
                <a:latin typeface="Arial" panose="020B0604020202020204" pitchFamily="34" charset="0"/>
                <a:cs typeface="Arial" panose="020B0604020202020204" pitchFamily="34" charset="0"/>
              </a:rPr>
              <a:t>We’ve made it easy for you to perform routine maintenance and tune-ups </a:t>
            </a:r>
            <a:br>
              <a:rPr lang="en-US" altLang="en-US">
                <a:latin typeface="Arial" panose="020B0604020202020204" pitchFamily="34" charset="0"/>
                <a:cs typeface="Arial" panose="020B0604020202020204" pitchFamily="34" charset="0"/>
              </a:rPr>
            </a:br>
            <a:r>
              <a:rPr lang="en-US" altLang="en-US">
                <a:latin typeface="Arial" panose="020B0604020202020204" pitchFamily="34" charset="0"/>
                <a:cs typeface="Arial" panose="020B0604020202020204" pitchFamily="34" charset="0"/>
              </a:rPr>
              <a:t>yourself and maximize your uptime via the Xerox Productivity Plus Integrated Maintenance Program. </a:t>
            </a:r>
          </a:p>
          <a:p>
            <a:pPr eaLnBrk="1" hangingPunct="1">
              <a:spcBef>
                <a:spcPct val="0"/>
              </a:spcBef>
              <a:spcAft>
                <a:spcPts val="500"/>
              </a:spcAft>
            </a:pPr>
            <a:r>
              <a:rPr lang="en-US" altLang="en-US">
                <a:latin typeface="Arial" panose="020B0604020202020204" pitchFamily="34" charset="0"/>
                <a:cs typeface="Arial" panose="020B0604020202020204" pitchFamily="34" charset="0"/>
              </a:rPr>
              <a:t>Finally, Automatic Meter Reads (AMR) ensure accurate billing</a:t>
            </a:r>
            <a:r>
              <a:rPr lang="en-US" altLang="en-US">
                <a:solidFill>
                  <a:srgbClr val="FF0000"/>
                </a:solidFill>
                <a:latin typeface="Arial" panose="020B0604020202020204" pitchFamily="34" charset="0"/>
                <a:cs typeface="Arial" panose="020B0604020202020204" pitchFamily="34" charset="0"/>
              </a:rPr>
              <a:t>.</a:t>
            </a:r>
          </a:p>
          <a:p>
            <a:pPr eaLnBrk="1" hangingPunct="1">
              <a:spcBef>
                <a:spcPct val="0"/>
              </a:spcBef>
              <a:spcAft>
                <a:spcPts val="500"/>
              </a:spcAft>
            </a:pPr>
            <a:r>
              <a:rPr lang="en-US" altLang="en-US">
                <a:latin typeface="Arial" panose="020B0604020202020204" pitchFamily="34" charset="0"/>
                <a:cs typeface="Arial" panose="020B0604020202020204" pitchFamily="34" charset="0"/>
              </a:rPr>
              <a:t>We also support you in growing your digital printing business with ProfitAccelerator. ProfitAccelerator comprises over 75 tools, kits, programs and resources that will help you significantly boost your digital print business and your profits. You can also learn more about ProfitAccelerator at xerox.com.</a:t>
            </a:r>
          </a:p>
          <a:p>
            <a:pPr eaLnBrk="1" hangingPunct="1">
              <a:spcBef>
                <a:spcPct val="0"/>
              </a:spcBef>
              <a:spcAft>
                <a:spcPts val="500"/>
              </a:spcAft>
            </a:pPr>
            <a:endParaRPr lang="en-US" altLang="en-US">
              <a:latin typeface="Arial" panose="020B0604020202020204" pitchFamily="34" charset="0"/>
              <a:cs typeface="Arial" panose="020B0604020202020204" pitchFamily="34" charset="0"/>
            </a:endParaRPr>
          </a:p>
        </p:txBody>
      </p:sp>
      <p:sp>
        <p:nvSpPr>
          <p:cNvPr id="75780" name="Slide Number Placeholder 3">
            <a:extLst>
              <a:ext uri="{FF2B5EF4-FFF2-40B4-BE49-F238E27FC236}">
                <a16:creationId xmlns:a16="http://schemas.microsoft.com/office/drawing/2014/main" id="{7AFB91AF-205B-4A35-B6E2-EBE17781F3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72D4F216-8F1E-42AC-86D5-23D67EA57072}" type="slidenum">
              <a:rPr lang="en-US" altLang="en-US" sz="1200" smtClean="0"/>
              <a:pPr fontAlgn="base">
                <a:spcBef>
                  <a:spcPct val="0"/>
                </a:spcBef>
                <a:spcAft>
                  <a:spcPct val="0"/>
                </a:spcAft>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778C8C98-C3FF-46C6-8FA1-F6FF78C746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957DFB7F-E59F-4330-A132-BCA501F6E3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500"/>
              </a:spcAft>
            </a:pPr>
            <a:r>
              <a:rPr lang="en-US" altLang="en-US">
                <a:latin typeface="Arial" panose="020B0604020202020204" pitchFamily="34" charset="0"/>
                <a:cs typeface="Arial" panose="020B0604020202020204" pitchFamily="34" charset="0"/>
              </a:rPr>
              <a:t>To wrap up, as we’ve seen, our D95A/D110/D125 Copier/Printer offers you a broad range of benefits that you can use to grow your business, including:</a:t>
            </a:r>
          </a:p>
          <a:p>
            <a:pPr marL="228600" lvl="1" indent="-228600" eaLnBrk="1" hangingPunct="1">
              <a:spcBef>
                <a:spcPct val="0"/>
              </a:spcBef>
              <a:spcAft>
                <a:spcPts val="500"/>
              </a:spcAft>
              <a:buFontTx/>
              <a:buChar char="•"/>
            </a:pPr>
            <a:r>
              <a:rPr lang="en-US" altLang="en-US">
                <a:latin typeface="Arial" panose="020B0604020202020204" pitchFamily="34" charset="0"/>
                <a:cs typeface="Arial" panose="020B0604020202020204" pitchFamily="34" charset="0"/>
              </a:rPr>
              <a:t>Up to 100, 110 and 125 ppm speeds.</a:t>
            </a:r>
          </a:p>
          <a:p>
            <a:pPr marL="228600" lvl="1" indent="-228600" eaLnBrk="1" hangingPunct="1">
              <a:spcBef>
                <a:spcPct val="0"/>
              </a:spcBef>
              <a:spcAft>
                <a:spcPts val="500"/>
              </a:spcAft>
              <a:buFontTx/>
              <a:buChar char="•"/>
            </a:pPr>
            <a:r>
              <a:rPr lang="en-US" altLang="en-US">
                <a:latin typeface="Arial" panose="020B0604020202020204" pitchFamily="34" charset="0"/>
                <a:cs typeface="Arial" panose="020B0604020202020204" pitchFamily="34" charset="0"/>
              </a:rPr>
              <a:t>Outstanding productivity and image and output quality.</a:t>
            </a:r>
          </a:p>
          <a:p>
            <a:pPr marL="228600" lvl="1" indent="-228600" eaLnBrk="1" hangingPunct="1">
              <a:spcBef>
                <a:spcPct val="0"/>
              </a:spcBef>
              <a:spcAft>
                <a:spcPts val="500"/>
              </a:spcAft>
              <a:buFontTx/>
              <a:buChar char="•"/>
            </a:pPr>
            <a:r>
              <a:rPr lang="en-US" altLang="en-US">
                <a:latin typeface="Arial" panose="020B0604020202020204" pitchFamily="34" charset="0"/>
                <a:cs typeface="Arial" panose="020B0604020202020204" pitchFamily="34" charset="0"/>
              </a:rPr>
              <a:t>The flexibility offered by three exceptional workflow options.</a:t>
            </a:r>
          </a:p>
          <a:p>
            <a:pPr marL="228600" lvl="1" indent="-228600" eaLnBrk="1" hangingPunct="1">
              <a:spcBef>
                <a:spcPct val="0"/>
              </a:spcBef>
              <a:spcAft>
                <a:spcPts val="500"/>
              </a:spcAft>
              <a:buFontTx/>
              <a:buChar char="•"/>
            </a:pPr>
            <a:r>
              <a:rPr lang="en-US" altLang="en-US">
                <a:latin typeface="Arial" panose="020B0604020202020204" pitchFamily="34" charset="0"/>
                <a:cs typeface="Arial" panose="020B0604020202020204" pitchFamily="34" charset="0"/>
              </a:rPr>
              <a:t>The certainty that it will be up and running when you need it.</a:t>
            </a:r>
          </a:p>
          <a:p>
            <a:pPr eaLnBrk="1" hangingPunct="1">
              <a:spcBef>
                <a:spcPct val="0"/>
              </a:spcBef>
              <a:spcAft>
                <a:spcPts val="500"/>
              </a:spcAft>
            </a:pPr>
            <a:endParaRPr lang="en-US" altLang="en-US">
              <a:latin typeface="Arial" panose="020B0604020202020204" pitchFamily="34" charset="0"/>
              <a:cs typeface="Arial" panose="020B0604020202020204" pitchFamily="34" charset="0"/>
            </a:endParaRPr>
          </a:p>
        </p:txBody>
      </p:sp>
      <p:sp>
        <p:nvSpPr>
          <p:cNvPr id="77828" name="Slide Number Placeholder 3">
            <a:extLst>
              <a:ext uri="{FF2B5EF4-FFF2-40B4-BE49-F238E27FC236}">
                <a16:creationId xmlns:a16="http://schemas.microsoft.com/office/drawing/2014/main" id="{FDF539ED-979B-42B3-B6EC-84D8418ED4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5C7208C2-A520-423C-A4C2-DCAFEA3D97DC}" type="slidenum">
              <a:rPr lang="en-US" altLang="en-US" sz="1200" smtClean="0"/>
              <a:pPr fontAlgn="base">
                <a:spcBef>
                  <a:spcPct val="0"/>
                </a:spcBef>
                <a:spcAft>
                  <a:spcPct val="0"/>
                </a:spcAft>
              </a:pP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7AF27145-0F38-4BD6-9DD0-3B2E5A50D0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91412881-909D-42FC-B155-C982236613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Thank you for joining me today. Does anyone have any questions?</a:t>
            </a:r>
          </a:p>
          <a:p>
            <a:pPr eaLnBrk="1" hangingPunct="1">
              <a:spcBef>
                <a:spcPct val="0"/>
              </a:spcBef>
            </a:pPr>
            <a:endParaRPr lang="en-US" altLang="en-US"/>
          </a:p>
        </p:txBody>
      </p:sp>
      <p:sp>
        <p:nvSpPr>
          <p:cNvPr id="79876" name="Slide Number Placeholder 3">
            <a:extLst>
              <a:ext uri="{FF2B5EF4-FFF2-40B4-BE49-F238E27FC236}">
                <a16:creationId xmlns:a16="http://schemas.microsoft.com/office/drawing/2014/main" id="{4E16E1CD-4B2B-40B6-B526-A8F9C2C576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B1E1882F-D8BE-4549-92D7-DF5CF10FF4D2}" type="slidenum">
              <a:rPr lang="en-US" altLang="en-US" sz="1200" smtClean="0">
                <a:latin typeface="Calibri" panose="020F0502020204030204" pitchFamily="34" charset="0"/>
              </a:rPr>
              <a:pPr fontAlgn="base">
                <a:spcBef>
                  <a:spcPct val="0"/>
                </a:spcBef>
                <a:spcAft>
                  <a:spcPct val="0"/>
                </a:spcAft>
              </a:pPr>
              <a:t>25</a:t>
            </a:fld>
            <a:endParaRPr lang="en-US"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E40AC5F-7E2E-46FE-8EEE-DE7761C705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C96740B0-A586-4F98-9FC3-34755D5D37B8}"/>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ts val="500"/>
              </a:spcAft>
              <a:defRPr/>
            </a:pPr>
            <a:r>
              <a:rPr lang="en-US" altLang="en-US" dirty="0">
                <a:latin typeface="Arial" panose="020B0604020202020204" pitchFamily="34" charset="0"/>
                <a:cs typeface="Arial" panose="020B0604020202020204" pitchFamily="34" charset="0"/>
              </a:rPr>
              <a:t>This highly efficient copier/printer runs fast so you don’t have to.</a:t>
            </a:r>
          </a:p>
          <a:p>
            <a:pPr marL="228600" lvl="1" indent="-228600" eaLnBrk="1" fontAlgn="auto" hangingPunct="1">
              <a:spcBef>
                <a:spcPct val="0"/>
              </a:spcBef>
              <a:spcAft>
                <a:spcPts val="500"/>
              </a:spcAft>
              <a:buFontTx/>
              <a:buChar char="•"/>
              <a:defRPr/>
            </a:pPr>
            <a:r>
              <a:rPr lang="en-US" altLang="en-US" dirty="0">
                <a:latin typeface="Arial" panose="020B0604020202020204" pitchFamily="34" charset="0"/>
                <a:cs typeface="Arial" panose="020B0604020202020204" pitchFamily="34" charset="0"/>
              </a:rPr>
              <a:t>The single-pass, dual-head scanner scans at up to </a:t>
            </a:r>
            <a:r>
              <a:rPr lang="en-US" altLang="en-US" b="1" dirty="0">
                <a:latin typeface="Arial" panose="020B0604020202020204" pitchFamily="34" charset="0"/>
                <a:cs typeface="Arial" panose="020B0604020202020204" pitchFamily="34" charset="0"/>
              </a:rPr>
              <a:t>200 images per minute</a:t>
            </a:r>
            <a:r>
              <a:rPr lang="en-US" altLang="en-US" dirty="0">
                <a:latin typeface="Arial" panose="020B0604020202020204" pitchFamily="34" charset="0"/>
                <a:cs typeface="Arial" panose="020B0604020202020204" pitchFamily="34" charset="0"/>
              </a:rPr>
              <a:t>, for both simplex and duplex documents.</a:t>
            </a:r>
          </a:p>
          <a:p>
            <a:pPr marL="228600" lvl="1" indent="-228600" eaLnBrk="1" fontAlgn="auto" hangingPunct="1">
              <a:spcBef>
                <a:spcPct val="0"/>
              </a:spcBef>
              <a:spcAft>
                <a:spcPts val="500"/>
              </a:spcAft>
              <a:buFontTx/>
              <a:buChar char="•"/>
              <a:defRPr/>
            </a:pPr>
            <a:r>
              <a:rPr lang="en-US" altLang="en-US" dirty="0">
                <a:latin typeface="Arial" panose="020B0604020202020204" pitchFamily="34" charset="0"/>
                <a:cs typeface="Arial" panose="020B0604020202020204" pitchFamily="34" charset="0"/>
              </a:rPr>
              <a:t>As I mentioned, you can choose the print speed that fits your workload and budget requirements with devices that print up to </a:t>
            </a:r>
            <a:r>
              <a:rPr lang="en-US" altLang="en-US" b="1" dirty="0">
                <a:latin typeface="Arial" panose="020B0604020202020204" pitchFamily="34" charset="0"/>
                <a:cs typeface="Arial" panose="020B0604020202020204" pitchFamily="34" charset="0"/>
              </a:rPr>
              <a:t>100,</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110 and 125 pages per minute.</a:t>
            </a:r>
          </a:p>
          <a:p>
            <a:pPr marL="228600" lvl="1" indent="-228600" eaLnBrk="1" fontAlgn="auto" hangingPunct="1">
              <a:spcBef>
                <a:spcPct val="0"/>
              </a:spcBef>
              <a:spcAft>
                <a:spcPts val="500"/>
              </a:spcAft>
              <a:buFontTx/>
              <a:buChar char="•"/>
              <a:defRPr/>
            </a:pPr>
            <a:r>
              <a:rPr lang="en-US" altLang="en-US" dirty="0">
                <a:latin typeface="Arial" panose="020B0604020202020204" pitchFamily="34" charset="0"/>
                <a:cs typeface="Arial" panose="020B0604020202020204" pitchFamily="34" charset="0"/>
              </a:rPr>
              <a:t>The </a:t>
            </a:r>
            <a:r>
              <a:rPr lang="en-US" altLang="en-US" b="1" dirty="0">
                <a:latin typeface="Arial" panose="020B0604020202020204" pitchFamily="34" charset="0"/>
                <a:cs typeface="Arial" panose="020B0604020202020204" pitchFamily="34" charset="0"/>
              </a:rPr>
              <a:t>250-sheet document handler</a:t>
            </a:r>
            <a:r>
              <a:rPr lang="en-US" altLang="en-US" dirty="0">
                <a:latin typeface="Arial" panose="020B0604020202020204" pitchFamily="34" charset="0"/>
                <a:cs typeface="Arial" panose="020B0604020202020204" pitchFamily="34" charset="0"/>
              </a:rPr>
              <a:t> makes large or complex jobs go faster and easier.</a:t>
            </a:r>
          </a:p>
          <a:p>
            <a:pPr marL="228600" lvl="1" indent="-228600" eaLnBrk="1" fontAlgn="auto" hangingPunct="1">
              <a:spcBef>
                <a:spcPct val="0"/>
              </a:spcBef>
              <a:spcAft>
                <a:spcPts val="500"/>
              </a:spcAft>
              <a:buFontTx/>
              <a:buChar char="•"/>
              <a:defRPr/>
            </a:pPr>
            <a:r>
              <a:rPr lang="en-US" altLang="en-US" dirty="0">
                <a:latin typeface="Arial" panose="020B0604020202020204" pitchFamily="34" charset="0"/>
                <a:cs typeface="Arial" panose="020B0604020202020204" pitchFamily="34" charset="0"/>
              </a:rPr>
              <a:t>Convert hard copy pages to electronic files in TIFF, JPEG or PDF formats and store them in folders for </a:t>
            </a:r>
            <a:r>
              <a:rPr lang="en-US" altLang="en-US" b="1" dirty="0">
                <a:latin typeface="Arial" panose="020B0604020202020204" pitchFamily="34" charset="0"/>
                <a:cs typeface="Arial" panose="020B0604020202020204" pitchFamily="34" charset="0"/>
              </a:rPr>
              <a:t>fast reprint as needed</a:t>
            </a:r>
            <a:r>
              <a:rPr lang="en-US" altLang="en-US" dirty="0">
                <a:latin typeface="Arial" panose="020B0604020202020204" pitchFamily="34" charset="0"/>
                <a:cs typeface="Arial" panose="020B0604020202020204" pitchFamily="34" charset="0"/>
              </a:rPr>
              <a:t>. </a:t>
            </a:r>
          </a:p>
          <a:p>
            <a:pPr marL="228600" lvl="1" indent="-228600" eaLnBrk="1" fontAlgn="auto" hangingPunct="1">
              <a:spcBef>
                <a:spcPct val="0"/>
              </a:spcBef>
              <a:spcAft>
                <a:spcPts val="500"/>
              </a:spcAft>
              <a:buFontTx/>
              <a:buChar char="•"/>
              <a:defRPr/>
            </a:pPr>
            <a:endParaRPr lang="en-US" altLang="en-US" dirty="0">
              <a:latin typeface="Arial" panose="020B0604020202020204" pitchFamily="34" charset="0"/>
              <a:cs typeface="Arial" panose="020B0604020202020204" pitchFamily="34" charset="0"/>
            </a:endParaRPr>
          </a:p>
          <a:p>
            <a:pPr marL="0" lvl="1" eaLnBrk="1" fontAlgn="auto" hangingPunct="1">
              <a:spcBef>
                <a:spcPct val="0"/>
              </a:spcBef>
              <a:spcAft>
                <a:spcPts val="500"/>
              </a:spcAft>
              <a:defRPr/>
            </a:pPr>
            <a:r>
              <a:rPr lang="en-US" altLang="en-US" dirty="0">
                <a:latin typeface="Arial" panose="020B0604020202020204" pitchFamily="34" charset="0"/>
                <a:cs typeface="Arial" panose="020B0604020202020204" pitchFamily="34" charset="0"/>
              </a:rPr>
              <a:t>[NEXT SLIDE]</a:t>
            </a:r>
          </a:p>
        </p:txBody>
      </p:sp>
      <p:sp>
        <p:nvSpPr>
          <p:cNvPr id="36868" name="Slide Number Placeholder 3">
            <a:extLst>
              <a:ext uri="{FF2B5EF4-FFF2-40B4-BE49-F238E27FC236}">
                <a16:creationId xmlns:a16="http://schemas.microsoft.com/office/drawing/2014/main" id="{570B0FBB-5BE3-4AFC-AA90-3486A76F34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B2196A68-E78E-4DF6-A1A9-9DAD0AC39DC3}" type="slidenum">
              <a:rPr lang="en-US" altLang="en-US" sz="1200" smtClean="0"/>
              <a:pPr fontAlgn="base">
                <a:spcBef>
                  <a:spcPct val="0"/>
                </a:spcBef>
                <a:spcAft>
                  <a:spcPct val="0"/>
                </a:spcAft>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9521E16-AE3F-41FC-A838-7027587974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64ED3FA9-FEB1-4139-9454-08A0FFA80C4F}"/>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ts val="500"/>
              </a:spcAft>
              <a:defRPr/>
            </a:pPr>
            <a:r>
              <a:rPr lang="en-US" altLang="en-US" dirty="0">
                <a:latin typeface="Arial" panose="020B0604020202020204" pitchFamily="34" charset="0"/>
                <a:cs typeface="Arial" panose="020B0604020202020204" pitchFamily="34" charset="0"/>
              </a:rPr>
              <a:t>Its </a:t>
            </a:r>
            <a:r>
              <a:rPr lang="en-US" altLang="en-US" b="1" dirty="0">
                <a:latin typeface="Arial" panose="020B0604020202020204" pitchFamily="34" charset="0"/>
                <a:cs typeface="Arial" panose="020B0604020202020204" pitchFamily="34" charset="0"/>
              </a:rPr>
              <a:t>scan-to capabilities</a:t>
            </a:r>
            <a:r>
              <a:rPr lang="en-US" altLang="en-US" dirty="0">
                <a:latin typeface="Arial" panose="020B0604020202020204" pitchFamily="34" charset="0"/>
                <a:cs typeface="Arial" panose="020B0604020202020204" pitchFamily="34" charset="0"/>
              </a:rPr>
              <a:t> offer you some great new communication vehicles: </a:t>
            </a:r>
          </a:p>
          <a:p>
            <a:pPr marL="228600" lvl="1" indent="-228600" eaLnBrk="1" fontAlgn="auto" hangingPunct="1">
              <a:spcBef>
                <a:spcPct val="0"/>
              </a:spcBef>
              <a:spcAft>
                <a:spcPts val="500"/>
              </a:spcAft>
              <a:buFontTx/>
              <a:buChar char="•"/>
              <a:defRPr/>
            </a:pPr>
            <a:r>
              <a:rPr lang="en-US" altLang="en-US" dirty="0">
                <a:latin typeface="Arial" panose="020B0604020202020204" pitchFamily="34" charset="0"/>
                <a:cs typeface="Arial" panose="020B0604020202020204" pitchFamily="34" charset="0"/>
              </a:rPr>
              <a:t>Scan directly to email for inexpensive and immediate communication.</a:t>
            </a:r>
          </a:p>
          <a:p>
            <a:pPr marL="228600" lvl="1" indent="-228600" eaLnBrk="1" fontAlgn="auto" hangingPunct="1">
              <a:spcBef>
                <a:spcPct val="0"/>
              </a:spcBef>
              <a:spcAft>
                <a:spcPts val="500"/>
              </a:spcAft>
              <a:buFontTx/>
              <a:buChar char="•"/>
              <a:defRPr/>
            </a:pPr>
            <a:r>
              <a:rPr lang="en-US" altLang="en-US" dirty="0">
                <a:latin typeface="Arial" panose="020B0604020202020204" pitchFamily="34" charset="0"/>
                <a:cs typeface="Arial" panose="020B0604020202020204" pitchFamily="34" charset="0"/>
              </a:rPr>
              <a:t>Archive and distribute documents more efficiently with scan to FTP.</a:t>
            </a:r>
          </a:p>
          <a:p>
            <a:pPr marL="228600" lvl="1" indent="-228600" eaLnBrk="1" fontAlgn="auto" hangingPunct="1">
              <a:spcBef>
                <a:spcPct val="0"/>
              </a:spcBef>
              <a:spcAft>
                <a:spcPts val="500"/>
              </a:spcAft>
              <a:buFontTx/>
              <a:buChar char="•"/>
              <a:defRPr/>
            </a:pPr>
            <a:r>
              <a:rPr lang="en-US" altLang="en-US" dirty="0">
                <a:latin typeface="Arial" panose="020B0604020202020204" pitchFamily="34" charset="0"/>
                <a:cs typeface="Arial" panose="020B0604020202020204" pitchFamily="34" charset="0"/>
              </a:rPr>
              <a:t>Our optional PDF kit offers high-compression and searchable text PDFs.</a:t>
            </a:r>
            <a:endParaRPr lang="en-US" altLang="en-US" dirty="0">
              <a:solidFill>
                <a:srgbClr val="005EAE"/>
              </a:solidFill>
              <a:latin typeface="Arial" panose="020B0604020202020204" pitchFamily="34" charset="0"/>
              <a:cs typeface="Arial" panose="020B0604020202020204" pitchFamily="34" charset="0"/>
            </a:endParaRPr>
          </a:p>
          <a:p>
            <a:pPr eaLnBrk="1" fontAlgn="auto" hangingPunct="1">
              <a:spcBef>
                <a:spcPct val="0"/>
              </a:spcBef>
              <a:spcAft>
                <a:spcPts val="500"/>
              </a:spcAft>
              <a:defRPr/>
            </a:pPr>
            <a:r>
              <a:rPr lang="en-US" altLang="en-US" dirty="0">
                <a:latin typeface="Arial" panose="020B0604020202020204" pitchFamily="34" charset="0"/>
                <a:cs typeface="Arial" panose="020B0604020202020204" pitchFamily="34" charset="0"/>
              </a:rPr>
              <a:t>And our exceptional imaging quality also adds to your application capabilities.</a:t>
            </a:r>
          </a:p>
          <a:p>
            <a:pPr eaLnBrk="1" fontAlgn="auto" hangingPunct="1">
              <a:spcBef>
                <a:spcPct val="0"/>
              </a:spcBef>
              <a:spcAft>
                <a:spcPts val="500"/>
              </a:spcAft>
              <a:defRPr/>
            </a:pPr>
            <a:endParaRPr lang="en-US" altLang="en-US" dirty="0">
              <a:latin typeface="Arial" panose="020B0604020202020204" pitchFamily="34" charset="0"/>
              <a:cs typeface="Arial" panose="020B0604020202020204" pitchFamily="34" charset="0"/>
            </a:endParaRPr>
          </a:p>
          <a:p>
            <a:pPr marL="228600" lvl="1" indent="-228600" eaLnBrk="1" fontAlgn="auto" hangingPunct="1">
              <a:spcBef>
                <a:spcPct val="0"/>
              </a:spcBef>
              <a:spcAft>
                <a:spcPts val="500"/>
              </a:spcAft>
              <a:buFontTx/>
              <a:buChar char="•"/>
              <a:defRPr/>
            </a:pPr>
            <a:endParaRPr lang="en-US" altLang="en-US" dirty="0">
              <a:latin typeface="Arial" panose="020B0604020202020204" pitchFamily="34" charset="0"/>
              <a:cs typeface="Arial" panose="020B0604020202020204" pitchFamily="34" charset="0"/>
            </a:endParaRPr>
          </a:p>
          <a:p>
            <a:pPr marL="0" lvl="1" eaLnBrk="1" fontAlgn="auto" hangingPunct="1">
              <a:spcBef>
                <a:spcPct val="0"/>
              </a:spcBef>
              <a:spcAft>
                <a:spcPts val="500"/>
              </a:spcAft>
              <a:defRPr/>
            </a:pPr>
            <a:r>
              <a:rPr lang="en-US" altLang="en-US" dirty="0">
                <a:latin typeface="Arial" panose="020B0604020202020204" pitchFamily="34" charset="0"/>
                <a:cs typeface="Arial" panose="020B0604020202020204" pitchFamily="34" charset="0"/>
              </a:rPr>
              <a:t>[NEXT SLIDE]</a:t>
            </a:r>
          </a:p>
          <a:p>
            <a:pPr eaLnBrk="1" fontAlgn="auto" hangingPunct="1">
              <a:spcBef>
                <a:spcPct val="0"/>
              </a:spcBef>
              <a:spcAft>
                <a:spcPts val="500"/>
              </a:spcAft>
              <a:defRPr/>
            </a:pPr>
            <a:endParaRPr lang="en-US" altLang="en-US" dirty="0">
              <a:latin typeface="Arial" panose="020B0604020202020204" pitchFamily="34" charset="0"/>
              <a:cs typeface="Arial" panose="020B0604020202020204" pitchFamily="34" charset="0"/>
            </a:endParaRPr>
          </a:p>
        </p:txBody>
      </p:sp>
      <p:sp>
        <p:nvSpPr>
          <p:cNvPr id="38916" name="Slide Number Placeholder 3">
            <a:extLst>
              <a:ext uri="{FF2B5EF4-FFF2-40B4-BE49-F238E27FC236}">
                <a16:creationId xmlns:a16="http://schemas.microsoft.com/office/drawing/2014/main" id="{940F3A91-F1C7-4B5A-82E2-B1519A5F5C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B0C18FFB-09EF-4940-AEF6-EEC16C89479E}" type="slidenum">
              <a:rPr lang="en-US" altLang="en-US" sz="1200" smtClean="0"/>
              <a:pPr fontAlgn="base">
                <a:spcBef>
                  <a:spcPct val="0"/>
                </a:spcBef>
                <a:spcAft>
                  <a:spcPct val="0"/>
                </a:spcAft>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10E7785-54D1-4501-AA0A-D1DDC4E586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E9795797-F08A-4627-83A7-973A543767E5}"/>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ts val="500"/>
              </a:spcAft>
              <a:defRPr/>
            </a:pPr>
            <a:r>
              <a:rPr lang="en-US" altLang="en-US" dirty="0">
                <a:latin typeface="Arial" panose="020B0604020202020204" pitchFamily="34" charset="0"/>
                <a:cs typeface="Arial" panose="020B0604020202020204" pitchFamily="34" charset="0"/>
              </a:rPr>
              <a:t>Our copier/printer delivers up to 2400 x 2400 dpi resolution—multiple-line screen options are available. Its short paper path handles media efficiently.</a:t>
            </a:r>
          </a:p>
          <a:p>
            <a:pPr eaLnBrk="1" fontAlgn="auto" hangingPunct="1">
              <a:spcBef>
                <a:spcPct val="0"/>
              </a:spcBef>
              <a:spcAft>
                <a:spcPts val="500"/>
              </a:spcAft>
              <a:defRPr/>
            </a:pPr>
            <a:r>
              <a:rPr lang="en-US" altLang="en-US" dirty="0">
                <a:latin typeface="Arial" panose="020B0604020202020204" pitchFamily="34" charset="0"/>
                <a:cs typeface="Arial" panose="020B0604020202020204" pitchFamily="34" charset="0"/>
              </a:rPr>
              <a:t>Innovative EA Toner technology plays a key role in its high imaging quality and offers a number of important benefits. </a:t>
            </a:r>
          </a:p>
          <a:p>
            <a:pPr marL="228600" lvl="1" indent="-228600" eaLnBrk="1" fontAlgn="auto" hangingPunct="1">
              <a:spcBef>
                <a:spcPct val="0"/>
              </a:spcBef>
              <a:spcAft>
                <a:spcPts val="500"/>
              </a:spcAft>
              <a:buFontTx/>
              <a:buChar char="•"/>
              <a:defRPr/>
            </a:pPr>
            <a:r>
              <a:rPr lang="en-US" altLang="en-US" dirty="0">
                <a:latin typeface="Arial" panose="020B0604020202020204" pitchFamily="34" charset="0"/>
                <a:cs typeface="Arial" panose="020B0604020202020204" pitchFamily="34" charset="0"/>
              </a:rPr>
              <a:t>You’ll achieve finer lines for the highest levels of detailing, sharp text and halftones and deep, solid blacks.</a:t>
            </a:r>
          </a:p>
          <a:p>
            <a:pPr marL="228600" lvl="1" indent="-228600" eaLnBrk="1" fontAlgn="auto" hangingPunct="1">
              <a:spcBef>
                <a:spcPct val="0"/>
              </a:spcBef>
              <a:spcAft>
                <a:spcPts val="500"/>
              </a:spcAft>
              <a:buFontTx/>
              <a:buChar char="•"/>
              <a:defRPr/>
            </a:pPr>
            <a:r>
              <a:rPr lang="en-US" altLang="en-US" dirty="0">
                <a:latin typeface="Arial" panose="020B0604020202020204" pitchFamily="34" charset="0"/>
                <a:cs typeface="Arial" panose="020B0604020202020204" pitchFamily="34" charset="0"/>
              </a:rPr>
              <a:t>Even the most difficult line work is razor sharp.</a:t>
            </a:r>
          </a:p>
          <a:p>
            <a:pPr eaLnBrk="1" fontAlgn="auto" hangingPunct="1">
              <a:spcBef>
                <a:spcPct val="0"/>
              </a:spcBef>
              <a:spcAft>
                <a:spcPts val="500"/>
              </a:spcAft>
              <a:defRPr/>
            </a:pPr>
            <a:r>
              <a:rPr lang="en-US" altLang="en-US" dirty="0">
                <a:latin typeface="Arial" panose="020B0604020202020204" pitchFamily="34" charset="0"/>
                <a:cs typeface="Arial" panose="020B0604020202020204" pitchFamily="34" charset="0"/>
              </a:rPr>
              <a:t>Plus:</a:t>
            </a:r>
          </a:p>
          <a:p>
            <a:pPr marL="228600" lvl="1" indent="-228600" eaLnBrk="1" fontAlgn="auto" hangingPunct="1">
              <a:spcBef>
                <a:spcPct val="0"/>
              </a:spcBef>
              <a:spcAft>
                <a:spcPts val="500"/>
              </a:spcAft>
              <a:buFontTx/>
              <a:buChar char="•"/>
              <a:defRPr/>
            </a:pPr>
            <a:r>
              <a:rPr lang="en-US" altLang="en-US" dirty="0">
                <a:latin typeface="Arial" panose="020B0604020202020204" pitchFamily="34" charset="0"/>
                <a:cs typeface="Arial" panose="020B0604020202020204" pitchFamily="34" charset="0"/>
              </a:rPr>
              <a:t>Higher-rated toner yields let you undertake longer print runs with less operator intervention.</a:t>
            </a:r>
          </a:p>
          <a:p>
            <a:pPr marL="228600" lvl="1" indent="-228600" eaLnBrk="1" fontAlgn="auto" hangingPunct="1">
              <a:spcBef>
                <a:spcPct val="0"/>
              </a:spcBef>
              <a:spcAft>
                <a:spcPts val="500"/>
              </a:spcAft>
              <a:buFontTx/>
              <a:buChar char="•"/>
              <a:defRPr/>
            </a:pPr>
            <a:r>
              <a:rPr lang="en-US" altLang="en-US" dirty="0">
                <a:latin typeface="Arial" panose="020B0604020202020204" pitchFamily="34" charset="0"/>
                <a:cs typeface="Arial" panose="020B0604020202020204" pitchFamily="34" charset="0"/>
              </a:rPr>
              <a:t>Longer photoconductor life and lower toner requirements per page make our copier/printer more environmentally friendly.</a:t>
            </a:r>
          </a:p>
          <a:p>
            <a:pPr eaLnBrk="1" fontAlgn="auto" hangingPunct="1">
              <a:spcBef>
                <a:spcPct val="0"/>
              </a:spcBef>
              <a:spcAft>
                <a:spcPts val="500"/>
              </a:spcAft>
              <a:defRPr/>
            </a:pPr>
            <a:r>
              <a:rPr lang="en-US" altLang="en-US" dirty="0">
                <a:latin typeface="Arial" panose="020B0604020202020204" pitchFamily="34" charset="0"/>
                <a:cs typeface="Arial" panose="020B0604020202020204" pitchFamily="34" charset="0"/>
              </a:rPr>
              <a:t>It also provides excellent front to back registration – plus or minus 1.0 mm for the D110/D125 and 1.8 mm for the D95A – which you can adjust. </a:t>
            </a:r>
          </a:p>
          <a:p>
            <a:pPr eaLnBrk="1" fontAlgn="auto" hangingPunct="1">
              <a:spcBef>
                <a:spcPct val="0"/>
              </a:spcBef>
              <a:spcAft>
                <a:spcPts val="500"/>
              </a:spcAft>
              <a:defRPr/>
            </a:pPr>
            <a:endParaRPr lang="en-US" altLang="en-US" dirty="0">
              <a:latin typeface="Arial" panose="020B0604020202020204" pitchFamily="34" charset="0"/>
              <a:cs typeface="Arial" panose="020B0604020202020204" pitchFamily="34" charset="0"/>
            </a:endParaRPr>
          </a:p>
          <a:p>
            <a:pPr marL="228600" lvl="1" indent="-228600" eaLnBrk="1" fontAlgn="auto" hangingPunct="1">
              <a:spcBef>
                <a:spcPct val="0"/>
              </a:spcBef>
              <a:spcAft>
                <a:spcPts val="500"/>
              </a:spcAft>
              <a:buFontTx/>
              <a:buChar char="•"/>
              <a:defRPr/>
            </a:pPr>
            <a:endParaRPr lang="en-US" altLang="en-US" dirty="0">
              <a:latin typeface="Arial" panose="020B0604020202020204" pitchFamily="34" charset="0"/>
              <a:cs typeface="Arial" panose="020B0604020202020204" pitchFamily="34" charset="0"/>
            </a:endParaRPr>
          </a:p>
          <a:p>
            <a:pPr marL="0" lvl="1" eaLnBrk="1" fontAlgn="auto" hangingPunct="1">
              <a:spcBef>
                <a:spcPct val="0"/>
              </a:spcBef>
              <a:spcAft>
                <a:spcPts val="500"/>
              </a:spcAft>
              <a:defRPr/>
            </a:pPr>
            <a:r>
              <a:rPr lang="en-US" altLang="en-US" dirty="0">
                <a:latin typeface="Arial" panose="020B0604020202020204" pitchFamily="34" charset="0"/>
                <a:cs typeface="Arial" panose="020B0604020202020204" pitchFamily="34" charset="0"/>
              </a:rPr>
              <a:t>[NEXT SLIDE]</a:t>
            </a:r>
          </a:p>
          <a:p>
            <a:pPr eaLnBrk="1" fontAlgn="auto" hangingPunct="1">
              <a:spcBef>
                <a:spcPct val="0"/>
              </a:spcBef>
              <a:spcAft>
                <a:spcPts val="500"/>
              </a:spcAft>
              <a:defRPr/>
            </a:pPr>
            <a:endParaRPr lang="en-US" altLang="en-US" dirty="0">
              <a:latin typeface="Arial" panose="020B0604020202020204" pitchFamily="34" charset="0"/>
              <a:cs typeface="Arial" panose="020B0604020202020204" pitchFamily="34" charset="0"/>
            </a:endParaRPr>
          </a:p>
        </p:txBody>
      </p:sp>
      <p:sp>
        <p:nvSpPr>
          <p:cNvPr id="40964" name="Slide Number Placeholder 3">
            <a:extLst>
              <a:ext uri="{FF2B5EF4-FFF2-40B4-BE49-F238E27FC236}">
                <a16:creationId xmlns:a16="http://schemas.microsoft.com/office/drawing/2014/main" id="{AE1DB4B4-3A69-488E-B425-D2A4663A1F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DA84E058-2417-444D-B2FA-9DC47B27C219}" type="slidenum">
              <a:rPr lang="en-US" altLang="en-US" sz="1200" smtClean="0"/>
              <a:pPr fontAlgn="base">
                <a:spcBef>
                  <a:spcPct val="0"/>
                </a:spcBef>
                <a:spcAft>
                  <a:spcPct val="0"/>
                </a:spcAft>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9B0E6C2-9EA5-4B72-A591-933ABCAA74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4D0D4D1-ADAA-41E7-886D-3782C74386D7}"/>
              </a:ext>
            </a:extLst>
          </p:cNvPr>
          <p:cNvSpPr>
            <a:spLocks noGrp="1"/>
          </p:cNvSpPr>
          <p:nvPr>
            <p:ph type="body" idx="1"/>
          </p:nvPr>
        </p:nvSpPr>
        <p:spPr/>
        <p:txBody>
          <a:bodyPr>
            <a:normAutofit/>
          </a:bodyPr>
          <a:lstStyle/>
          <a:p>
            <a:pPr eaLnBrk="1" fontAlgn="auto" hangingPunct="1">
              <a:spcBef>
                <a:spcPts val="0"/>
              </a:spcBef>
              <a:spcAft>
                <a:spcPts val="500"/>
              </a:spcAft>
              <a:defRPr/>
            </a:pPr>
            <a:r>
              <a:rPr lang="en-US" dirty="0">
                <a:latin typeface="Arial" pitchFamily="34" charset="0"/>
                <a:cs typeface="Arial" pitchFamily="34" charset="0"/>
              </a:rPr>
              <a:t>The D95A/D110/D125 Copier/Printer comes with five standard trays that combine to hold 4,250</a:t>
            </a:r>
            <a:r>
              <a:rPr lang="en-US" dirty="0">
                <a:solidFill>
                  <a:srgbClr val="005EAE"/>
                </a:solidFill>
                <a:latin typeface="Arial" pitchFamily="34" charset="0"/>
                <a:cs typeface="Arial" pitchFamily="34" charset="0"/>
              </a:rPr>
              <a:t> </a:t>
            </a:r>
            <a:r>
              <a:rPr lang="en-US" dirty="0">
                <a:latin typeface="Arial" pitchFamily="34" charset="0"/>
                <a:cs typeface="Arial" pitchFamily="34" charset="0"/>
              </a:rPr>
              <a:t>sheets of standard, custom and oversize media:</a:t>
            </a:r>
          </a:p>
          <a:p>
            <a:pPr marL="228600" lvl="1" indent="-228600" eaLnBrk="1" fontAlgn="auto" hangingPunct="1">
              <a:spcBef>
                <a:spcPts val="0"/>
              </a:spcBef>
              <a:spcAft>
                <a:spcPts val="500"/>
              </a:spcAft>
              <a:buFont typeface="Arial" pitchFamily="34" charset="0"/>
              <a:buChar char="•"/>
              <a:defRPr/>
            </a:pPr>
            <a:r>
              <a:rPr lang="en-US" dirty="0">
                <a:latin typeface="Arial" pitchFamily="34" charset="0"/>
                <a:cs typeface="Arial" pitchFamily="34" charset="0"/>
              </a:rPr>
              <a:t>Sizes accommodated range from 4” x 6” (102 mm x 152 mm) to 13” x 19.2” (333 mm x 488 mm/A5 to SRA 3).</a:t>
            </a:r>
          </a:p>
          <a:p>
            <a:pPr marL="228600" lvl="1" indent="-228600" eaLnBrk="1" fontAlgn="auto" hangingPunct="1">
              <a:spcBef>
                <a:spcPts val="0"/>
              </a:spcBef>
              <a:spcAft>
                <a:spcPts val="500"/>
              </a:spcAft>
              <a:buFont typeface="Arial" pitchFamily="34" charset="0"/>
              <a:buChar char="•"/>
              <a:defRPr/>
            </a:pPr>
            <a:r>
              <a:rPr lang="en-US" dirty="0">
                <a:latin typeface="Arial" pitchFamily="34" charset="0"/>
                <a:cs typeface="Arial" pitchFamily="34" charset="0"/>
              </a:rPr>
              <a:t>Weights ranging from 16 lb. bond to 140 lb. index (52 gsm to 253 gsm).</a:t>
            </a:r>
          </a:p>
          <a:p>
            <a:pPr eaLnBrk="1" fontAlgn="auto" hangingPunct="1">
              <a:spcBef>
                <a:spcPts val="0"/>
              </a:spcBef>
              <a:spcAft>
                <a:spcPts val="500"/>
              </a:spcAft>
              <a:buClr>
                <a:schemeClr val="bg2"/>
              </a:buClr>
              <a:buSzPct val="60000"/>
              <a:buFont typeface="Wingdings" pitchFamily="2" charset="2"/>
              <a:buNone/>
              <a:defRPr/>
            </a:pPr>
            <a:r>
              <a:rPr lang="en-US" dirty="0">
                <a:latin typeface="Arial" pitchFamily="34" charset="0"/>
                <a:cs typeface="Arial" pitchFamily="34" charset="0"/>
              </a:rPr>
              <a:t>You can also opt for a 2-Tray High-Capacity Feeder or a 1-Tray Oversized High-Capacity Feeder or a 2-Tray Oversized High-Capacity Feeder for:</a:t>
            </a:r>
          </a:p>
          <a:p>
            <a:pPr marL="228600" lvl="1" indent="-228600" eaLnBrk="1" fontAlgn="auto" hangingPunct="1">
              <a:spcBef>
                <a:spcPts val="0"/>
              </a:spcBef>
              <a:spcAft>
                <a:spcPts val="500"/>
              </a:spcAft>
              <a:buSzPct val="100000"/>
              <a:buFont typeface="Arial" pitchFamily="34" charset="0"/>
              <a:buChar char="•"/>
              <a:defRPr/>
            </a:pPr>
            <a:r>
              <a:rPr lang="en-US" dirty="0">
                <a:latin typeface="Arial" pitchFamily="34" charset="0"/>
                <a:cs typeface="Arial" pitchFamily="34" charset="0"/>
              </a:rPr>
              <a:t>Enhanced media capacity.</a:t>
            </a:r>
          </a:p>
          <a:p>
            <a:pPr marL="228600" lvl="1" indent="-228600" eaLnBrk="1" fontAlgn="auto" hangingPunct="1">
              <a:spcBef>
                <a:spcPts val="0"/>
              </a:spcBef>
              <a:spcAft>
                <a:spcPts val="500"/>
              </a:spcAft>
              <a:buSzPct val="100000"/>
              <a:buFont typeface="Arial" pitchFamily="34" charset="0"/>
              <a:buChar char="•"/>
              <a:defRPr/>
            </a:pPr>
            <a:r>
              <a:rPr lang="en-US" dirty="0">
                <a:latin typeface="Arial" pitchFamily="34" charset="0"/>
                <a:cs typeface="Arial" pitchFamily="34" charset="0"/>
              </a:rPr>
              <a:t>Higher productivity via uninterrupted long runs.</a:t>
            </a:r>
          </a:p>
          <a:p>
            <a:pPr marL="228600" lvl="1" indent="-228600" eaLnBrk="1" fontAlgn="auto" hangingPunct="1">
              <a:spcBef>
                <a:spcPts val="0"/>
              </a:spcBef>
              <a:spcAft>
                <a:spcPts val="500"/>
              </a:spcAft>
              <a:buSzPct val="100000"/>
              <a:buFont typeface="Arial" pitchFamily="34" charset="0"/>
              <a:buChar char="•"/>
              <a:defRPr/>
            </a:pPr>
            <a:endParaRPr lang="en-US" dirty="0">
              <a:latin typeface="Arial" pitchFamily="34" charset="0"/>
              <a:cs typeface="Arial" pitchFamily="34" charset="0"/>
            </a:endParaRPr>
          </a:p>
          <a:p>
            <a:pPr marL="0" lvl="1" eaLnBrk="1" fontAlgn="auto" hangingPunct="1">
              <a:spcBef>
                <a:spcPts val="0"/>
              </a:spcBef>
              <a:spcAft>
                <a:spcPts val="500"/>
              </a:spcAft>
              <a:buSzPct val="100000"/>
              <a:buFont typeface="Arial" pitchFamily="34" charset="0"/>
              <a:buNone/>
              <a:defRPr/>
            </a:pPr>
            <a:r>
              <a:rPr lang="en-US" dirty="0">
                <a:latin typeface="Arial" pitchFamily="34" charset="0"/>
                <a:cs typeface="Arial" pitchFamily="34" charset="0"/>
              </a:rPr>
              <a:t>[NEXT SLIDE]</a:t>
            </a:r>
          </a:p>
          <a:p>
            <a:pPr marL="0" lvl="1" eaLnBrk="1" fontAlgn="auto" hangingPunct="1">
              <a:spcBef>
                <a:spcPts val="0"/>
              </a:spcBef>
              <a:spcAft>
                <a:spcPts val="500"/>
              </a:spcAft>
              <a:buSzPct val="100000"/>
              <a:buFont typeface="Arial" pitchFamily="34" charset="0"/>
              <a:buNone/>
              <a:defRPr/>
            </a:pPr>
            <a:endParaRPr lang="en-US" dirty="0">
              <a:latin typeface="Arial" pitchFamily="34" charset="0"/>
              <a:cs typeface="Arial" pitchFamily="34" charset="0"/>
            </a:endParaRPr>
          </a:p>
        </p:txBody>
      </p:sp>
      <p:sp>
        <p:nvSpPr>
          <p:cNvPr id="43012" name="Slide Number Placeholder 3">
            <a:extLst>
              <a:ext uri="{FF2B5EF4-FFF2-40B4-BE49-F238E27FC236}">
                <a16:creationId xmlns:a16="http://schemas.microsoft.com/office/drawing/2014/main" id="{7B29FB7C-0213-4B00-98C0-E50E048DF7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43C57DE3-C19B-4346-8203-ED5436ACE36C}" type="slidenum">
              <a:rPr lang="en-US" altLang="en-US" sz="1200" smtClean="0"/>
              <a:pPr fontAlgn="base">
                <a:spcBef>
                  <a:spcPct val="0"/>
                </a:spcBef>
                <a:spcAft>
                  <a:spcPct val="0"/>
                </a:spcAft>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0F32264-75BF-4151-8A02-15CE7193FD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74C3EFF-B0C8-4A94-BCFD-D6658B9A29CB}"/>
              </a:ext>
            </a:extLst>
          </p:cNvPr>
          <p:cNvSpPr>
            <a:spLocks noGrp="1"/>
          </p:cNvSpPr>
          <p:nvPr>
            <p:ph type="body" idx="1"/>
          </p:nvPr>
        </p:nvSpPr>
        <p:spPr/>
        <p:txBody>
          <a:bodyPr>
            <a:normAutofit/>
          </a:bodyPr>
          <a:lstStyle/>
          <a:p>
            <a:pPr eaLnBrk="1" fontAlgn="auto" hangingPunct="1">
              <a:spcBef>
                <a:spcPts val="0"/>
              </a:spcBef>
              <a:spcAft>
                <a:spcPts val="500"/>
              </a:spcAft>
              <a:buClr>
                <a:schemeClr val="bg2"/>
              </a:buClr>
              <a:buSzPct val="60000"/>
              <a:buFont typeface="Wingdings" pitchFamily="2" charset="2"/>
              <a:buNone/>
              <a:defRPr/>
            </a:pPr>
            <a:r>
              <a:rPr lang="en-US" dirty="0">
                <a:latin typeface="Arial" pitchFamily="34" charset="0"/>
                <a:cs typeface="Arial" pitchFamily="34" charset="0"/>
              </a:rPr>
              <a:t>The High-Capacity Feeder features two trays that each hold 2,000 8.5x11/A4 sheets in 16 lb. bond to 80 lb. cover (52 to 216 gsm).</a:t>
            </a:r>
          </a:p>
          <a:p>
            <a:pPr eaLnBrk="1" fontAlgn="auto" hangingPunct="1">
              <a:spcBef>
                <a:spcPts val="0"/>
              </a:spcBef>
              <a:spcAft>
                <a:spcPts val="500"/>
              </a:spcAft>
              <a:defRPr/>
            </a:pPr>
            <a:r>
              <a:rPr lang="en-US" dirty="0">
                <a:latin typeface="Arial" pitchFamily="34" charset="0"/>
                <a:cs typeface="Arial" pitchFamily="34" charset="0"/>
              </a:rPr>
              <a:t>The Oversized High-Capacity Feeder enables you to use more approved coated stocks. It features one tray that holds 2,000 sheets:</a:t>
            </a:r>
          </a:p>
          <a:p>
            <a:pPr marL="231775" lvl="1" indent="-231775" eaLnBrk="1" fontAlgn="auto" hangingPunct="1">
              <a:spcBef>
                <a:spcPts val="0"/>
              </a:spcBef>
              <a:spcAft>
                <a:spcPts val="500"/>
              </a:spcAft>
              <a:buFont typeface="Arial" pitchFamily="34" charset="0"/>
              <a:buChar char="•"/>
              <a:defRPr/>
            </a:pPr>
            <a:r>
              <a:rPr lang="en-US" dirty="0">
                <a:latin typeface="Arial" pitchFamily="34" charset="0"/>
                <a:cs typeface="Arial" pitchFamily="34" charset="0"/>
              </a:rPr>
              <a:t>In 8” x 10”/B5 to 13” x 19.2”/SRA3</a:t>
            </a:r>
          </a:p>
          <a:p>
            <a:pPr marL="231775" lvl="1" indent="-231775" eaLnBrk="1" fontAlgn="auto" hangingPunct="1">
              <a:spcBef>
                <a:spcPts val="0"/>
              </a:spcBef>
              <a:spcAft>
                <a:spcPts val="500"/>
              </a:spcAft>
              <a:buFont typeface="Arial" pitchFamily="34" charset="0"/>
              <a:buChar char="•"/>
              <a:defRPr/>
            </a:pPr>
            <a:r>
              <a:rPr lang="en-US" dirty="0">
                <a:latin typeface="Arial" pitchFamily="34" charset="0"/>
                <a:cs typeface="Arial" pitchFamily="34" charset="0"/>
              </a:rPr>
              <a:t>18 lb. to 110 lb. (62 to 253 gsm)</a:t>
            </a:r>
          </a:p>
          <a:p>
            <a:pPr eaLnBrk="1" fontAlgn="auto" hangingPunct="1">
              <a:spcBef>
                <a:spcPts val="0"/>
              </a:spcBef>
              <a:spcAft>
                <a:spcPts val="500"/>
              </a:spcAft>
              <a:defRPr/>
            </a:pPr>
            <a:r>
              <a:rPr lang="en-US" dirty="0">
                <a:latin typeface="Arial" pitchFamily="34" charset="0"/>
                <a:cs typeface="Arial" pitchFamily="34" charset="0"/>
              </a:rPr>
              <a:t>The 2-Tray Oversized High-Capacity Feeder has the same features as the 1-Tray Oversized High-Capacity Feeder, but it holds 4,000 sheets.</a:t>
            </a:r>
          </a:p>
          <a:p>
            <a:pPr eaLnBrk="1" fontAlgn="auto" hangingPunct="1">
              <a:spcBef>
                <a:spcPts val="0"/>
              </a:spcBef>
              <a:spcAft>
                <a:spcPts val="500"/>
              </a:spcAft>
              <a:defRPr/>
            </a:pPr>
            <a:endParaRPr lang="en-US" dirty="0">
              <a:latin typeface="Arial" pitchFamily="34" charset="0"/>
              <a:cs typeface="Arial" pitchFamily="34" charset="0"/>
            </a:endParaRPr>
          </a:p>
          <a:p>
            <a:pPr marL="0" lvl="1" eaLnBrk="1" fontAlgn="auto" hangingPunct="1">
              <a:spcBef>
                <a:spcPts val="0"/>
              </a:spcBef>
              <a:spcAft>
                <a:spcPts val="500"/>
              </a:spcAft>
              <a:defRPr/>
            </a:pPr>
            <a:r>
              <a:rPr lang="en-US" dirty="0">
                <a:latin typeface="Arial" pitchFamily="34" charset="0"/>
                <a:cs typeface="Arial" pitchFamily="34" charset="0"/>
              </a:rPr>
              <a:t>[NEXT SLIDE]</a:t>
            </a:r>
          </a:p>
          <a:p>
            <a:pPr eaLnBrk="1" fontAlgn="auto" hangingPunct="1">
              <a:spcBef>
                <a:spcPts val="0"/>
              </a:spcBef>
              <a:spcAft>
                <a:spcPts val="500"/>
              </a:spcAft>
              <a:defRPr/>
            </a:pPr>
            <a:endParaRPr lang="en-US" dirty="0">
              <a:latin typeface="Arial" pitchFamily="34" charset="0"/>
              <a:cs typeface="Arial" pitchFamily="34" charset="0"/>
            </a:endParaRPr>
          </a:p>
        </p:txBody>
      </p:sp>
      <p:sp>
        <p:nvSpPr>
          <p:cNvPr id="45060" name="Slide Number Placeholder 3">
            <a:extLst>
              <a:ext uri="{FF2B5EF4-FFF2-40B4-BE49-F238E27FC236}">
                <a16:creationId xmlns:a16="http://schemas.microsoft.com/office/drawing/2014/main" id="{FB5C571C-0C96-4B72-A8C1-37054DB8C7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1B8BBF84-A319-4275-86C9-567CD09BD9AF}" type="slidenum">
              <a:rPr lang="en-US" altLang="en-US" sz="1200" smtClean="0"/>
              <a:pPr fontAlgn="base">
                <a:spcBef>
                  <a:spcPct val="0"/>
                </a:spcBef>
                <a:spcAft>
                  <a:spcPct val="0"/>
                </a:spcAft>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66388B4-D76B-43CA-A5DE-CA4511C865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2AABB0EA-5AA1-47CD-958B-FAB16383D8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500"/>
              </a:spcAft>
            </a:pPr>
            <a:r>
              <a:rPr lang="en-US" altLang="en-US" sz="1100">
                <a:latin typeface="Arial" panose="020B0604020202020204" pitchFamily="34" charset="0"/>
                <a:cs typeface="Arial" panose="020B0604020202020204" pitchFamily="34" charset="0"/>
              </a:rPr>
              <a:t>Let’s look at how our copier/printer enables you to DO more.</a:t>
            </a:r>
          </a:p>
          <a:p>
            <a:pPr eaLnBrk="1" hangingPunct="1">
              <a:spcBef>
                <a:spcPct val="0"/>
              </a:spcBef>
              <a:spcAft>
                <a:spcPts val="500"/>
              </a:spcAft>
            </a:pPr>
            <a:r>
              <a:rPr lang="en-US" altLang="en-US" sz="1100">
                <a:latin typeface="Arial" panose="020B0604020202020204" pitchFamily="34" charset="0"/>
                <a:cs typeface="Arial" panose="020B0604020202020204" pitchFamily="34" charset="0"/>
              </a:rPr>
              <a:t>First, you can add impact to all of your documents by choosing from a broad range of stocks, adding full color covers, using color inserts and more. And our copier/printer’s distinctive image quality ensures that all your output looks professional and polished. </a:t>
            </a:r>
          </a:p>
          <a:p>
            <a:pPr eaLnBrk="1" hangingPunct="1">
              <a:spcBef>
                <a:spcPct val="0"/>
              </a:spcBef>
              <a:spcAft>
                <a:spcPts val="500"/>
              </a:spcAft>
            </a:pPr>
            <a:r>
              <a:rPr lang="en-US" altLang="en-US" sz="1100">
                <a:latin typeface="Arial" panose="020B0604020202020204" pitchFamily="34" charset="0"/>
                <a:cs typeface="Arial" panose="020B0604020202020204" pitchFamily="34" charset="0"/>
              </a:rPr>
              <a:t>What this really means for you is you can create an expanded suite of applications, right at your point of need. </a:t>
            </a:r>
          </a:p>
          <a:p>
            <a:pPr eaLnBrk="1" hangingPunct="1">
              <a:spcBef>
                <a:spcPct val="0"/>
              </a:spcBef>
              <a:spcAft>
                <a:spcPts val="500"/>
              </a:spcAft>
            </a:pPr>
            <a:r>
              <a:rPr lang="en-US" altLang="en-US" sz="1100">
                <a:latin typeface="Arial" panose="020B0604020202020204" pitchFamily="34" charset="0"/>
                <a:cs typeface="Arial" panose="020B0604020202020204" pitchFamily="34" charset="0"/>
              </a:rPr>
              <a:t>While you’re doing all this, you can feel confident that your data is protected. Our copier/printer offers</a:t>
            </a:r>
            <a:r>
              <a:rPr lang="en-US" altLang="en-US" sz="1100" b="1">
                <a:latin typeface="Arial" panose="020B0604020202020204" pitchFamily="34" charset="0"/>
                <a:cs typeface="Arial" panose="020B0604020202020204" pitchFamily="34" charset="0"/>
              </a:rPr>
              <a:t> </a:t>
            </a:r>
            <a:r>
              <a:rPr lang="en-US" altLang="en-US" sz="1100">
                <a:latin typeface="Arial" panose="020B0604020202020204" pitchFamily="34" charset="0"/>
                <a:cs typeface="Arial" panose="020B0604020202020204" pitchFamily="34" charset="0"/>
              </a:rPr>
              <a:t>a large set of security features including data encryption for your copy, scan and print data. Overwrite capabilities enable you to meet corporate security standards while removable hard drives further augment your data’s safety. </a:t>
            </a:r>
          </a:p>
          <a:p>
            <a:pPr eaLnBrk="1" hangingPunct="1">
              <a:spcBef>
                <a:spcPct val="0"/>
              </a:spcBef>
              <a:spcAft>
                <a:spcPts val="500"/>
              </a:spcAft>
            </a:pPr>
            <a:r>
              <a:rPr lang="en-US" altLang="en-US" sz="1100">
                <a:latin typeface="Arial" panose="020B0604020202020204" pitchFamily="34" charset="0"/>
                <a:cs typeface="Arial" panose="020B0604020202020204" pitchFamily="34" charset="0"/>
              </a:rPr>
              <a:t>And it is very easy to use—everyone in your environment, from walk-up and casual users to experienced operators, will feel comfortable using our copier/printer thanks to ease-of-use features including:</a:t>
            </a:r>
          </a:p>
          <a:p>
            <a:pPr marL="231775" lvl="1" indent="-231775" eaLnBrk="1" hangingPunct="1">
              <a:spcBef>
                <a:spcPct val="0"/>
              </a:spcBef>
              <a:spcAft>
                <a:spcPts val="500"/>
              </a:spcAft>
              <a:buFontTx/>
              <a:buChar char="•"/>
            </a:pPr>
            <a:r>
              <a:rPr lang="en-US" altLang="en-US" sz="1100">
                <a:latin typeface="Arial" panose="020B0604020202020204" pitchFamily="34" charset="0"/>
                <a:cs typeface="Arial" panose="020B0604020202020204" pitchFamily="34" charset="0"/>
              </a:rPr>
              <a:t>Straightforward graphical user interface,</a:t>
            </a:r>
          </a:p>
          <a:p>
            <a:pPr marL="231775" lvl="1" indent="-231775" eaLnBrk="1" hangingPunct="1">
              <a:spcBef>
                <a:spcPct val="0"/>
              </a:spcBef>
              <a:spcAft>
                <a:spcPts val="500"/>
              </a:spcAft>
              <a:buFontTx/>
              <a:buChar char="•"/>
            </a:pPr>
            <a:r>
              <a:rPr lang="en-US" altLang="en-US" sz="1100">
                <a:latin typeface="Arial" panose="020B0604020202020204" pitchFamily="34" charset="0"/>
                <a:cs typeface="Arial" panose="020B0604020202020204" pitchFamily="34" charset="0"/>
              </a:rPr>
              <a:t>Load-while-run, unload-while-run and change-while-run capabilities,</a:t>
            </a:r>
          </a:p>
          <a:p>
            <a:pPr marL="231775" lvl="1" indent="-231775" eaLnBrk="1" hangingPunct="1">
              <a:spcBef>
                <a:spcPct val="0"/>
              </a:spcBef>
              <a:spcAft>
                <a:spcPts val="500"/>
              </a:spcAft>
              <a:buFontTx/>
              <a:buChar char="•"/>
            </a:pPr>
            <a:r>
              <a:rPr lang="en-US" altLang="en-US" sz="1100">
                <a:latin typeface="Arial" panose="020B0604020202020204" pitchFamily="34" charset="0"/>
                <a:cs typeface="Arial" panose="020B0604020202020204" pitchFamily="34" charset="0"/>
              </a:rPr>
              <a:t>Multiple scan-to destination options,</a:t>
            </a:r>
          </a:p>
          <a:p>
            <a:pPr marL="231775" lvl="1" indent="-231775" eaLnBrk="1" hangingPunct="1">
              <a:spcBef>
                <a:spcPct val="0"/>
              </a:spcBef>
              <a:spcAft>
                <a:spcPts val="500"/>
              </a:spcAft>
              <a:buFontTx/>
              <a:buChar char="•"/>
            </a:pPr>
            <a:r>
              <a:rPr lang="en-US" altLang="en-US" sz="1100">
                <a:latin typeface="Arial" panose="020B0604020202020204" pitchFamily="34" charset="0"/>
                <a:cs typeface="Arial" panose="020B0604020202020204" pitchFamily="34" charset="0"/>
              </a:rPr>
              <a:t>Engineering Replaceable Units, or ERUs, and</a:t>
            </a:r>
          </a:p>
          <a:p>
            <a:pPr marL="231775" lvl="1" indent="-231775" eaLnBrk="1" hangingPunct="1">
              <a:spcBef>
                <a:spcPct val="0"/>
              </a:spcBef>
              <a:spcAft>
                <a:spcPts val="500"/>
              </a:spcAft>
              <a:buFontTx/>
              <a:buChar char="•"/>
            </a:pPr>
            <a:r>
              <a:rPr lang="en-US" altLang="en-US" sz="1100">
                <a:latin typeface="Arial" panose="020B0604020202020204" pitchFamily="34" charset="0"/>
                <a:cs typeface="Arial" panose="020B0604020202020204" pitchFamily="34" charset="0"/>
              </a:rPr>
              <a:t>The ability to accept any datastream, any time.</a:t>
            </a:r>
          </a:p>
          <a:p>
            <a:pPr eaLnBrk="1" hangingPunct="1">
              <a:spcBef>
                <a:spcPct val="0"/>
              </a:spcBef>
              <a:spcAft>
                <a:spcPts val="500"/>
              </a:spcAft>
            </a:pPr>
            <a:r>
              <a:rPr lang="en-US" altLang="en-US" sz="1100">
                <a:latin typeface="Arial" panose="020B0604020202020204" pitchFamily="34" charset="0"/>
                <a:cs typeface="Arial" panose="020B0604020202020204" pitchFamily="34" charset="0"/>
              </a:rPr>
              <a:t>Plus, its small footprint means you can put our copier/printer where it’s most convenient for </a:t>
            </a:r>
            <a:br>
              <a:rPr lang="en-US" altLang="en-US" sz="1100">
                <a:latin typeface="Arial" panose="020B0604020202020204" pitchFamily="34" charset="0"/>
                <a:cs typeface="Arial" panose="020B0604020202020204" pitchFamily="34" charset="0"/>
              </a:rPr>
            </a:br>
            <a:r>
              <a:rPr lang="en-US" altLang="en-US" sz="1100">
                <a:latin typeface="Arial" panose="020B0604020202020204" pitchFamily="34" charset="0"/>
                <a:cs typeface="Arial" panose="020B0604020202020204" pitchFamily="34" charset="0"/>
              </a:rPr>
              <a:t>your users.</a:t>
            </a:r>
          </a:p>
        </p:txBody>
      </p:sp>
      <p:sp>
        <p:nvSpPr>
          <p:cNvPr id="47108" name="Slide Number Placeholder 3">
            <a:extLst>
              <a:ext uri="{FF2B5EF4-FFF2-40B4-BE49-F238E27FC236}">
                <a16:creationId xmlns:a16="http://schemas.microsoft.com/office/drawing/2014/main" id="{7B51797A-B06B-4B2F-A462-A6AC80B1D8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C1B9234F-3774-471E-94DB-18F50F33A487}" type="slidenum">
              <a:rPr lang="en-US" altLang="en-US" sz="1200" smtClean="0"/>
              <a:pPr fontAlgn="base">
                <a:spcBef>
                  <a:spcPct val="0"/>
                </a:spcBef>
                <a:spcAft>
                  <a:spcPct val="0"/>
                </a:spcAft>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A68864A-4ECA-4085-8993-81DEC39472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ED27053-0E2F-4AD8-BD11-A4C397F44EBD}"/>
              </a:ext>
            </a:extLst>
          </p:cNvPr>
          <p:cNvSpPr>
            <a:spLocks noGrp="1"/>
          </p:cNvSpPr>
          <p:nvPr>
            <p:ph type="body" idx="1"/>
          </p:nvPr>
        </p:nvSpPr>
        <p:spPr/>
        <p:txBody>
          <a:bodyPr>
            <a:noAutofit/>
          </a:bodyPr>
          <a:lstStyle/>
          <a:p>
            <a:pPr eaLnBrk="1" fontAlgn="auto" hangingPunct="1">
              <a:spcBef>
                <a:spcPts val="0"/>
              </a:spcBef>
              <a:spcAft>
                <a:spcPts val="500"/>
              </a:spcAft>
              <a:defRPr/>
            </a:pPr>
            <a:r>
              <a:rPr lang="en-US" sz="1000" dirty="0">
                <a:latin typeface="Arial" pitchFamily="34" charset="0"/>
                <a:cs typeface="Arial" pitchFamily="34" charset="0"/>
              </a:rPr>
              <a:t>Our D95A/D110/D125 Copier/Printer’s </a:t>
            </a:r>
            <a:r>
              <a:rPr lang="en-US" sz="1000" b="1" dirty="0">
                <a:latin typeface="Arial" pitchFamily="34" charset="0"/>
                <a:cs typeface="Arial" pitchFamily="34" charset="0"/>
              </a:rPr>
              <a:t>robust set of in-line finishing options make it ideal for both transactional and publishing environments</a:t>
            </a:r>
            <a:r>
              <a:rPr lang="en-US" sz="1000" dirty="0">
                <a:latin typeface="Arial" pitchFamily="34" charset="0"/>
                <a:cs typeface="Arial" pitchFamily="34" charset="0"/>
              </a:rPr>
              <a:t>. It delivers professional output that will save you time and money while growing your business. As I mentioned earlier, you can add color inserts. It also offers:</a:t>
            </a:r>
          </a:p>
          <a:p>
            <a:pPr marL="228600" lvl="1" indent="-228600" eaLnBrk="1" fontAlgn="auto" hangingPunct="1">
              <a:spcBef>
                <a:spcPts val="0"/>
              </a:spcBef>
              <a:spcAft>
                <a:spcPts val="500"/>
              </a:spcAft>
              <a:buFontTx/>
              <a:buChar char="•"/>
              <a:defRPr/>
            </a:pPr>
            <a:r>
              <a:rPr lang="en-US" sz="1000" b="1" dirty="0">
                <a:latin typeface="Arial" pitchFamily="34" charset="0"/>
                <a:cs typeface="Arial" pitchFamily="34" charset="0"/>
              </a:rPr>
              <a:t>Variable-length stapling</a:t>
            </a:r>
            <a:r>
              <a:rPr lang="en-US" sz="1000" dirty="0">
                <a:latin typeface="Arial" pitchFamily="34" charset="0"/>
                <a:cs typeface="Arial" pitchFamily="34" charset="0"/>
              </a:rPr>
              <a:t> for up to 100 sheets—you’ll get neat output no matter what the size of your document.</a:t>
            </a:r>
          </a:p>
          <a:p>
            <a:pPr marL="228600" lvl="1" indent="-228600" eaLnBrk="1" fontAlgn="auto" hangingPunct="1">
              <a:spcBef>
                <a:spcPts val="0"/>
              </a:spcBef>
              <a:spcAft>
                <a:spcPts val="500"/>
              </a:spcAft>
              <a:buFontTx/>
              <a:buChar char="•"/>
              <a:defRPr/>
            </a:pPr>
            <a:r>
              <a:rPr lang="en-US" sz="1000" b="1" dirty="0">
                <a:latin typeface="Arial" pitchFamily="34" charset="0"/>
                <a:cs typeface="Arial" pitchFamily="34" charset="0"/>
              </a:rPr>
              <a:t>Hole-punching</a:t>
            </a:r>
            <a:r>
              <a:rPr lang="en-US" sz="1000" dirty="0">
                <a:latin typeface="Arial" pitchFamily="34" charset="0"/>
                <a:cs typeface="Arial" pitchFamily="34" charset="0"/>
              </a:rPr>
              <a:t> will save you time and money—no need to have predrilled paper on hand or to transport for hole punching.</a:t>
            </a:r>
          </a:p>
          <a:p>
            <a:pPr marL="228600" lvl="1" indent="-228600" eaLnBrk="1" fontAlgn="auto" hangingPunct="1">
              <a:spcBef>
                <a:spcPts val="0"/>
              </a:spcBef>
              <a:spcAft>
                <a:spcPts val="500"/>
              </a:spcAft>
              <a:buFontTx/>
              <a:buChar char="•"/>
              <a:defRPr/>
            </a:pPr>
            <a:r>
              <a:rPr lang="en-US" sz="1000" b="1" dirty="0">
                <a:latin typeface="Arial" pitchFamily="34" charset="0"/>
                <a:cs typeface="Arial" pitchFamily="34" charset="0"/>
              </a:rPr>
              <a:t>Our optional folder</a:t>
            </a:r>
            <a:r>
              <a:rPr lang="en-US" sz="1000" dirty="0">
                <a:latin typeface="Arial" pitchFamily="34" charset="0"/>
                <a:cs typeface="Arial" pitchFamily="34" charset="0"/>
              </a:rPr>
              <a:t> enables you to do bi-folding, C-, Z- and Engineering Z-folding. (That would be tabloid (11” x 17”/A3) folded to fit a letter size (A4) document sets.)</a:t>
            </a:r>
          </a:p>
          <a:p>
            <a:pPr marL="228600" lvl="1" indent="-228600" eaLnBrk="1" fontAlgn="auto" hangingPunct="1">
              <a:spcBef>
                <a:spcPts val="0"/>
              </a:spcBef>
              <a:spcAft>
                <a:spcPts val="500"/>
              </a:spcAft>
              <a:buFontTx/>
              <a:buChar char="•"/>
              <a:defRPr/>
            </a:pPr>
            <a:endParaRPr lang="en-US" sz="1000" dirty="0">
              <a:latin typeface="Arial" pitchFamily="34" charset="0"/>
              <a:cs typeface="Arial" pitchFamily="34" charset="0"/>
            </a:endParaRPr>
          </a:p>
          <a:p>
            <a:pPr eaLnBrk="1" fontAlgn="auto" hangingPunct="1">
              <a:spcBef>
                <a:spcPts val="0"/>
              </a:spcBef>
              <a:spcAft>
                <a:spcPts val="500"/>
              </a:spcAft>
              <a:defRPr/>
            </a:pPr>
            <a:r>
              <a:rPr lang="en-US" sz="1000" dirty="0">
                <a:latin typeface="Arial" pitchFamily="34" charset="0"/>
                <a:cs typeface="Arial" pitchFamily="34" charset="0"/>
              </a:rPr>
              <a:t>[NEXT SLIDE]</a:t>
            </a:r>
          </a:p>
          <a:p>
            <a:pPr eaLnBrk="1" fontAlgn="auto" hangingPunct="1">
              <a:spcBef>
                <a:spcPts val="0"/>
              </a:spcBef>
              <a:spcAft>
                <a:spcPts val="500"/>
              </a:spcAft>
              <a:defRPr/>
            </a:pPr>
            <a:endParaRPr lang="en-US" sz="1000" dirty="0">
              <a:latin typeface="Arial" pitchFamily="34" charset="0"/>
              <a:cs typeface="Arial" pitchFamily="34" charset="0"/>
            </a:endParaRPr>
          </a:p>
          <a:p>
            <a:pPr marL="228600" lvl="1" indent="-228600" eaLnBrk="1" fontAlgn="auto" hangingPunct="1">
              <a:spcBef>
                <a:spcPts val="0"/>
              </a:spcBef>
              <a:spcAft>
                <a:spcPts val="500"/>
              </a:spcAft>
              <a:buFontTx/>
              <a:buChar char="•"/>
              <a:defRPr/>
            </a:pPr>
            <a:r>
              <a:rPr lang="en-US" sz="1000" dirty="0">
                <a:latin typeface="Arial" pitchFamily="34" charset="0"/>
                <a:cs typeface="Arial" pitchFamily="34" charset="0"/>
              </a:rPr>
              <a:t>Our </a:t>
            </a:r>
            <a:r>
              <a:rPr lang="en-US" sz="1000" b="1" dirty="0">
                <a:latin typeface="Arial" pitchFamily="34" charset="0"/>
                <a:cs typeface="Arial" pitchFamily="34" charset="0"/>
              </a:rPr>
              <a:t>booklet finishing options</a:t>
            </a:r>
            <a:r>
              <a:rPr lang="en-US" sz="1000" dirty="0">
                <a:latin typeface="Arial" pitchFamily="34" charset="0"/>
                <a:cs typeface="Arial" pitchFamily="34" charset="0"/>
              </a:rPr>
              <a:t> are ideal for large booklets and calendars—up to 25 sheets with 100 imposed pages—100 imaged sides…</a:t>
            </a:r>
          </a:p>
          <a:p>
            <a:pPr marL="228600" lvl="1" indent="-228600" eaLnBrk="1" fontAlgn="auto" hangingPunct="1">
              <a:spcBef>
                <a:spcPts val="0"/>
              </a:spcBef>
              <a:spcAft>
                <a:spcPts val="500"/>
              </a:spcAft>
              <a:defRPr/>
            </a:pPr>
            <a:r>
              <a:rPr lang="en-US" sz="1000" dirty="0">
                <a:latin typeface="Arial" pitchFamily="34" charset="0"/>
                <a:cs typeface="Arial" pitchFamily="34" charset="0"/>
              </a:rPr>
              <a:t>	The </a:t>
            </a:r>
            <a:r>
              <a:rPr lang="en-US" sz="1000" b="1" dirty="0">
                <a:latin typeface="Arial" pitchFamily="34" charset="0"/>
                <a:cs typeface="Arial" pitchFamily="34" charset="0"/>
              </a:rPr>
              <a:t>Booklet Maker Finisher</a:t>
            </a:r>
            <a:r>
              <a:rPr lang="en-US" sz="1000" dirty="0">
                <a:latin typeface="Arial" pitchFamily="34" charset="0"/>
                <a:cs typeface="Arial" pitchFamily="34" charset="0"/>
              </a:rPr>
              <a:t> </a:t>
            </a:r>
          </a:p>
          <a:p>
            <a:pPr marL="457200" lvl="2" indent="-228600" eaLnBrk="1" fontAlgn="auto" hangingPunct="1">
              <a:spcBef>
                <a:spcPts val="0"/>
              </a:spcBef>
              <a:spcAft>
                <a:spcPts val="500"/>
              </a:spcAft>
              <a:buFont typeface="Arial" pitchFamily="34" charset="0"/>
              <a:buChar char="–"/>
              <a:defRPr/>
            </a:pPr>
            <a:r>
              <a:rPr lang="en-US" sz="1000" dirty="0">
                <a:latin typeface="Arial" pitchFamily="34" charset="0"/>
                <a:cs typeface="Arial" pitchFamily="34" charset="0"/>
              </a:rPr>
              <a:t>Uses both standard 8.5” x 11”/A4 and 11” x 17”/A3…</a:t>
            </a:r>
          </a:p>
          <a:p>
            <a:pPr marL="457200" lvl="2" indent="-228600" eaLnBrk="1" fontAlgn="auto" hangingPunct="1">
              <a:spcBef>
                <a:spcPts val="0"/>
              </a:spcBef>
              <a:spcAft>
                <a:spcPts val="500"/>
              </a:spcAft>
              <a:buFont typeface="Arial" pitchFamily="34" charset="0"/>
              <a:buChar char="–"/>
              <a:defRPr/>
            </a:pPr>
            <a:r>
              <a:rPr lang="en-US" sz="1000" dirty="0">
                <a:latin typeface="Arial" pitchFamily="34" charset="0"/>
                <a:cs typeface="Arial" pitchFamily="34" charset="0"/>
              </a:rPr>
              <a:t>As well as special sizes including 8.5” x 14” and 12” x 18”/SRA3,</a:t>
            </a:r>
          </a:p>
          <a:p>
            <a:pPr marL="457200" lvl="2" indent="-228600" eaLnBrk="1" fontAlgn="auto" hangingPunct="1">
              <a:spcBef>
                <a:spcPts val="0"/>
              </a:spcBef>
              <a:spcAft>
                <a:spcPts val="500"/>
              </a:spcAft>
              <a:buFont typeface="Arial" pitchFamily="34" charset="0"/>
              <a:buChar char="–"/>
              <a:defRPr/>
            </a:pPr>
            <a:r>
              <a:rPr lang="en-US" sz="1000" dirty="0">
                <a:latin typeface="Arial" pitchFamily="34" charset="0"/>
                <a:cs typeface="Arial" pitchFamily="34" charset="0"/>
              </a:rPr>
              <a:t>It provides excellent handling of approved coated stocks, and </a:t>
            </a:r>
          </a:p>
          <a:p>
            <a:pPr marL="457200" lvl="2" indent="-228600" eaLnBrk="1" fontAlgn="auto" hangingPunct="1">
              <a:spcBef>
                <a:spcPts val="0"/>
              </a:spcBef>
              <a:spcAft>
                <a:spcPts val="500"/>
              </a:spcAft>
              <a:buFont typeface="Arial" pitchFamily="34" charset="0"/>
              <a:buChar char="–"/>
              <a:defRPr/>
            </a:pPr>
            <a:r>
              <a:rPr lang="en-US" sz="1000" dirty="0">
                <a:latin typeface="Arial" pitchFamily="34" charset="0"/>
                <a:cs typeface="Arial" pitchFamily="34" charset="0"/>
              </a:rPr>
              <a:t>Saddle-stitch and bi-fold capabilities.</a:t>
            </a:r>
          </a:p>
          <a:p>
            <a:pPr marL="228600" lvl="2" eaLnBrk="1" fontAlgn="auto" hangingPunct="1">
              <a:spcBef>
                <a:spcPts val="0"/>
              </a:spcBef>
              <a:spcAft>
                <a:spcPts val="500"/>
              </a:spcAft>
              <a:defRPr/>
            </a:pPr>
            <a:r>
              <a:rPr lang="en-US" sz="1000" dirty="0">
                <a:latin typeface="Arial" pitchFamily="34" charset="0"/>
                <a:cs typeface="Arial" pitchFamily="34" charset="0"/>
              </a:rPr>
              <a:t>The </a:t>
            </a:r>
            <a:r>
              <a:rPr lang="en-US" sz="1000" b="1" dirty="0">
                <a:latin typeface="Arial" pitchFamily="34" charset="0"/>
                <a:cs typeface="Arial" pitchFamily="34" charset="0"/>
              </a:rPr>
              <a:t>SquareFold Trimmer Module </a:t>
            </a:r>
            <a:r>
              <a:rPr lang="en-US" sz="1000" dirty="0">
                <a:latin typeface="Arial" pitchFamily="34" charset="0"/>
                <a:cs typeface="Arial" pitchFamily="34" charset="0"/>
              </a:rPr>
              <a:t>further helps you ensure you achieve a professional finish. </a:t>
            </a:r>
          </a:p>
          <a:p>
            <a:pPr marL="228600" lvl="2" eaLnBrk="1" fontAlgn="auto" hangingPunct="1">
              <a:spcBef>
                <a:spcPts val="0"/>
              </a:spcBef>
              <a:spcAft>
                <a:spcPts val="500"/>
              </a:spcAft>
              <a:defRPr/>
            </a:pPr>
            <a:r>
              <a:rPr lang="en-US" sz="1000" dirty="0">
                <a:latin typeface="Arial" pitchFamily="34" charset="0"/>
                <a:cs typeface="Arial" pitchFamily="34" charset="0"/>
              </a:rPr>
              <a:t>For example, it:</a:t>
            </a:r>
          </a:p>
          <a:p>
            <a:pPr marL="457200" lvl="2" indent="-228600" eaLnBrk="1" fontAlgn="auto" hangingPunct="1">
              <a:spcBef>
                <a:spcPts val="0"/>
              </a:spcBef>
              <a:spcAft>
                <a:spcPts val="500"/>
              </a:spcAft>
              <a:buFont typeface="Arial" pitchFamily="34" charset="0"/>
              <a:buChar char="–"/>
              <a:defRPr/>
            </a:pPr>
            <a:r>
              <a:rPr lang="en-US" sz="1000" dirty="0">
                <a:latin typeface="Arial" pitchFamily="34" charset="0"/>
                <a:cs typeface="Arial" pitchFamily="34" charset="0"/>
              </a:rPr>
              <a:t>Creases cover sheets.</a:t>
            </a:r>
          </a:p>
          <a:p>
            <a:pPr marL="457200" lvl="2" indent="-228600" eaLnBrk="1" fontAlgn="auto" hangingPunct="1">
              <a:spcBef>
                <a:spcPts val="0"/>
              </a:spcBef>
              <a:spcAft>
                <a:spcPts val="500"/>
              </a:spcAft>
              <a:buFont typeface="Arial" pitchFamily="34" charset="0"/>
              <a:buChar char="–"/>
              <a:defRPr/>
            </a:pPr>
            <a:r>
              <a:rPr lang="en-US" sz="1000" dirty="0">
                <a:latin typeface="Arial" pitchFamily="34" charset="0"/>
                <a:cs typeface="Arial" pitchFamily="34" charset="0"/>
              </a:rPr>
              <a:t>Performs face trimming—you’ll have no paper shingling at the booklet’s fore edge. </a:t>
            </a:r>
          </a:p>
          <a:p>
            <a:pPr marL="457200" lvl="2" indent="-228600" eaLnBrk="1" fontAlgn="auto" hangingPunct="1">
              <a:spcBef>
                <a:spcPts val="0"/>
              </a:spcBef>
              <a:spcAft>
                <a:spcPts val="500"/>
              </a:spcAft>
              <a:buFont typeface="Arial" pitchFamily="34" charset="0"/>
              <a:buChar char="–"/>
              <a:defRPr/>
            </a:pPr>
            <a:r>
              <a:rPr lang="en-US" sz="1000" dirty="0">
                <a:latin typeface="Arial" pitchFamily="34" charset="0"/>
                <a:cs typeface="Arial" pitchFamily="34" charset="0"/>
              </a:rPr>
              <a:t>And enables you to control trim and the thickness of your square fold—you can create square spine booklets that can be opened flat and are easy to handle, stack and store.</a:t>
            </a:r>
          </a:p>
        </p:txBody>
      </p:sp>
      <p:sp>
        <p:nvSpPr>
          <p:cNvPr id="49156" name="Slide Number Placeholder 3">
            <a:extLst>
              <a:ext uri="{FF2B5EF4-FFF2-40B4-BE49-F238E27FC236}">
                <a16:creationId xmlns:a16="http://schemas.microsoft.com/office/drawing/2014/main" id="{B2C25BB5-ADD0-4C26-971E-220D3C6B81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ECF27DD6-E763-42C4-B455-98C68FF330D9}" type="slidenum">
              <a:rPr lang="en-US" altLang="en-US" sz="1200" smtClean="0"/>
              <a:pPr fontAlgn="base">
                <a:spcBef>
                  <a:spcPct val="0"/>
                </a:spcBef>
                <a:spcAft>
                  <a:spcPct val="0"/>
                </a:spcAft>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1WCWB">
    <p:spTree>
      <p:nvGrpSpPr>
        <p:cNvPr id="1" name=""/>
        <p:cNvGrpSpPr/>
        <p:nvPr/>
      </p:nvGrpSpPr>
      <p:grpSpPr>
        <a:xfrm>
          <a:off x="0" y="0"/>
          <a:ext cx="0" cy="0"/>
          <a:chOff x="0" y="0"/>
          <a:chExt cx="0" cy="0"/>
        </a:xfrm>
      </p:grpSpPr>
      <p:pic>
        <p:nvPicPr>
          <p:cNvPr id="3" name="Picture 5" descr="F&amp;A_HERO_DAY_1-4563.jpg">
            <a:extLst>
              <a:ext uri="{FF2B5EF4-FFF2-40B4-BE49-F238E27FC236}">
                <a16:creationId xmlns:a16="http://schemas.microsoft.com/office/drawing/2014/main" id="{BC7AECDF-F092-49AC-849A-DA318DAAF9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a:ext uri="{FF2B5EF4-FFF2-40B4-BE49-F238E27FC236}">
                <a16:creationId xmlns:a16="http://schemas.microsoft.com/office/drawing/2014/main" id="{01D6F43E-E28E-4A1D-BF22-FB61B1B19A8B}"/>
              </a:ext>
            </a:extLst>
          </p:cNvPr>
          <p:cNvSpPr/>
          <p:nvPr userDrawn="1"/>
        </p:nvSpPr>
        <p:spPr>
          <a:xfrm>
            <a:off x="0" y="2330450"/>
            <a:ext cx="9144000" cy="90011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pic>
        <p:nvPicPr>
          <p:cNvPr id="5" name="Picture 7">
            <a:extLst>
              <a:ext uri="{FF2B5EF4-FFF2-40B4-BE49-F238E27FC236}">
                <a16:creationId xmlns:a16="http://schemas.microsoft.com/office/drawing/2014/main" id="{42B8E751-A83C-41CF-809D-B3D702959B0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7663" y="4608513"/>
            <a:ext cx="23415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3192" y="2330693"/>
            <a:ext cx="8446008" cy="900247"/>
          </a:xfrm>
          <a:prstGeom prst="rect">
            <a:avLst/>
          </a:prstGeom>
        </p:spPr>
        <p:txBody>
          <a:bodyPr lIns="0" tIns="0" rIns="0" bIns="0" anchor="ctr">
            <a:noAutofit/>
          </a:bodyPr>
          <a:lstStyle>
            <a:lvl1pPr marL="7144" indent="0" algn="l">
              <a:tabLst/>
              <a:defRPr sz="2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4224535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Slide - 2 Line Titl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90418" y="1504950"/>
            <a:ext cx="8368903" cy="2786821"/>
          </a:xfrm>
          <a:prstGeom prst="rect">
            <a:avLst/>
          </a:prstGeom>
        </p:spPr>
        <p:txBody>
          <a:bodyPr lIns="0" tIns="0" rIns="0" bIns="0"/>
          <a:lstStyle>
            <a:lvl1pPr marL="0" indent="0">
              <a:buNone/>
              <a:tabLst/>
              <a:defRPr>
                <a:solidFill>
                  <a:schemeClr val="accent1"/>
                </a:solidFill>
              </a:defRPr>
            </a:lvl1pPr>
            <a:lvl2pPr marL="194072" indent="-194072">
              <a:buClr>
                <a:schemeClr val="tx2"/>
              </a:buClr>
              <a:tabLst/>
              <a:defRPr>
                <a:solidFill>
                  <a:schemeClr val="tx2"/>
                </a:solidFill>
              </a:defRPr>
            </a:lvl2pPr>
            <a:lvl3pPr marL="358379" indent="-164306">
              <a:buClr>
                <a:schemeClr val="tx2"/>
              </a:buClr>
              <a:buFont typeface="Arial" panose="020B0604020202020204" pitchFamily="34" charset="0"/>
              <a:buChar char="‒"/>
              <a:tabLst/>
              <a:defRPr>
                <a:solidFill>
                  <a:schemeClr val="tx2"/>
                </a:solidFill>
              </a:defRPr>
            </a:lvl3pPr>
            <a:lvl4pPr marL="532210" indent="-173831">
              <a:buClr>
                <a:schemeClr val="tx2"/>
              </a:buClr>
              <a:tabLst/>
              <a:defRPr sz="1350">
                <a:solidFill>
                  <a:schemeClr val="tx2"/>
                </a:solidFill>
              </a:defRPr>
            </a:lvl4pPr>
            <a:lvl5pPr marL="710804" indent="-171450">
              <a:buClr>
                <a:schemeClr val="tx2"/>
              </a:buClr>
              <a:buFont typeface="Arial" panose="020B0604020202020204" pitchFamily="34" charset="0"/>
              <a:buChar char="‒"/>
              <a:tabLs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390417" y="330906"/>
            <a:ext cx="8368904" cy="1021644"/>
          </a:xfrm>
          <a:prstGeom prst="rect">
            <a:avLst/>
          </a:prstGeom>
        </p:spPr>
        <p:txBody>
          <a:bodyPr lIns="0" rIns="0" anchor="t" anchorCtr="0"/>
          <a:lstStyle>
            <a:lvl1pPr>
              <a:defRPr lang="en-US" sz="2700" b="1" kern="1200" smtClean="0">
                <a:solidFill>
                  <a:schemeClr val="accent1"/>
                </a:solidFill>
                <a:latin typeface="+mj-lt"/>
                <a:ea typeface="+mj-ea"/>
                <a:cs typeface="+mj-cs"/>
              </a:defRPr>
            </a:lvl1pPr>
          </a:lstStyle>
          <a:p>
            <a:pPr lvl="0"/>
            <a:r>
              <a:rPr lang="en-US"/>
              <a:t>Click to edit Master title style</a:t>
            </a:r>
            <a:endParaRPr lang="en-US" dirty="0"/>
          </a:p>
        </p:txBody>
      </p:sp>
      <p:sp>
        <p:nvSpPr>
          <p:cNvPr id="4" name="Slide Number Placeholder 5">
            <a:extLst>
              <a:ext uri="{FF2B5EF4-FFF2-40B4-BE49-F238E27FC236}">
                <a16:creationId xmlns:a16="http://schemas.microsoft.com/office/drawing/2014/main" id="{8BED7FC7-4B85-4114-9C2A-DFE7F735EFEC}"/>
              </a:ext>
            </a:extLst>
          </p:cNvPr>
          <p:cNvSpPr>
            <a:spLocks noGrp="1"/>
          </p:cNvSpPr>
          <p:nvPr>
            <p:ph type="sldNum" sz="quarter" idx="11"/>
          </p:nvPr>
        </p:nvSpPr>
        <p:spPr/>
        <p:txBody>
          <a:bodyPr/>
          <a:lstStyle>
            <a:lvl1pPr algn="l">
              <a:defRPr sz="600">
                <a:solidFill>
                  <a:schemeClr val="tx2"/>
                </a:solidFill>
              </a:defRPr>
            </a:lvl1pPr>
          </a:lstStyle>
          <a:p>
            <a:pPr>
              <a:defRPr/>
            </a:pPr>
            <a:fld id="{D6FCAC02-8604-42C9-9D87-DB22AB1F66F3}" type="slidenum">
              <a:rPr lang="en-US"/>
              <a:pPr>
                <a:defRPr/>
              </a:pPr>
              <a:t>‹N›</a:t>
            </a:fld>
            <a:endParaRPr lang="en-US" dirty="0"/>
          </a:p>
        </p:txBody>
      </p:sp>
      <p:sp>
        <p:nvSpPr>
          <p:cNvPr id="5" name="Date Placeholder 3">
            <a:extLst>
              <a:ext uri="{FF2B5EF4-FFF2-40B4-BE49-F238E27FC236}">
                <a16:creationId xmlns:a16="http://schemas.microsoft.com/office/drawing/2014/main" id="{673B195D-E85D-4489-BC9F-2A3C5A1E2B5B}"/>
              </a:ext>
            </a:extLst>
          </p:cNvPr>
          <p:cNvSpPr>
            <a:spLocks noGrp="1"/>
          </p:cNvSpPr>
          <p:nvPr>
            <p:ph type="dt" sz="half" idx="12"/>
          </p:nvPr>
        </p:nvSpPr>
        <p:spPr>
          <a:xfrm>
            <a:off x="996950" y="4778375"/>
            <a:ext cx="1020763" cy="92075"/>
          </a:xfrm>
        </p:spPr>
        <p:txBody>
          <a:bodyPr/>
          <a:lstStyle>
            <a:lvl1pPr marL="0" algn="l" defTabSz="342900" rtl="0" eaLnBrk="1" latinLnBrk="0" hangingPunct="1">
              <a:defRPr lang="en-US" sz="600" kern="1200">
                <a:solidFill>
                  <a:srgbClr val="777777"/>
                </a:solidFill>
                <a:latin typeface="+mn-lt"/>
                <a:ea typeface="+mn-ea"/>
                <a:cs typeface="+mn-cs"/>
              </a:defRPr>
            </a:lvl1pPr>
          </a:lstStyle>
          <a:p>
            <a:pPr>
              <a:defRPr/>
            </a:pPr>
            <a:fld id="{3CB1DAB4-908B-4FFD-A010-43EE913908C6}" type="datetime4">
              <a:rPr/>
              <a:pPr>
                <a:defRPr/>
              </a:pPr>
              <a:t>January 19, 2019</a:t>
            </a:fld>
            <a:endParaRPr dirty="0"/>
          </a:p>
        </p:txBody>
      </p:sp>
      <p:sp>
        <p:nvSpPr>
          <p:cNvPr id="6" name="Footer Placeholder 1">
            <a:extLst>
              <a:ext uri="{FF2B5EF4-FFF2-40B4-BE49-F238E27FC236}">
                <a16:creationId xmlns:a16="http://schemas.microsoft.com/office/drawing/2014/main" id="{E313D69C-5309-4201-89BB-405088817F51}"/>
              </a:ext>
            </a:extLst>
          </p:cNvPr>
          <p:cNvSpPr>
            <a:spLocks noGrp="1"/>
          </p:cNvSpPr>
          <p:nvPr>
            <p:ph type="ftr" sz="quarter" idx="13"/>
          </p:nvPr>
        </p:nvSpPr>
        <p:spPr/>
        <p:txBody>
          <a:bodyPr/>
          <a:lstStyle>
            <a:lvl1pPr algn="ctr">
              <a:defRPr sz="600">
                <a:solidFill>
                  <a:schemeClr val="tx1">
                    <a:tint val="75000"/>
                  </a:schemeClr>
                </a:solidFill>
              </a:defRPr>
            </a:lvl1pPr>
          </a:lstStyle>
          <a:p>
            <a:pPr>
              <a:defRPr/>
            </a:pPr>
            <a:r>
              <a:rPr lang="en-US"/>
              <a:t>Xerox Internal Use Only</a:t>
            </a:r>
          </a:p>
        </p:txBody>
      </p:sp>
    </p:spTree>
    <p:extLst>
      <p:ext uri="{BB962C8B-B14F-4D97-AF65-F5344CB8AC3E}">
        <p14:creationId xmlns:p14="http://schemas.microsoft.com/office/powerpoint/2010/main" val="328419371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Slide">
    <p:spTree>
      <p:nvGrpSpPr>
        <p:cNvPr id="1" name=""/>
        <p:cNvGrpSpPr/>
        <p:nvPr/>
      </p:nvGrpSpPr>
      <p:grpSpPr>
        <a:xfrm>
          <a:off x="0" y="0"/>
          <a:ext cx="0" cy="0"/>
          <a:chOff x="0" y="0"/>
          <a:chExt cx="0" cy="0"/>
        </a:xfrm>
      </p:grpSpPr>
      <p:sp>
        <p:nvSpPr>
          <p:cNvPr id="10" name="Media Placeholder 2"/>
          <p:cNvSpPr>
            <a:spLocks noGrp="1"/>
          </p:cNvSpPr>
          <p:nvPr>
            <p:ph type="media" sz="quarter" idx="12"/>
          </p:nvPr>
        </p:nvSpPr>
        <p:spPr>
          <a:xfrm>
            <a:off x="1790561" y="1325105"/>
            <a:ext cx="5479566" cy="2754824"/>
          </a:xfrm>
          <a:prstGeom prst="rect">
            <a:avLst/>
          </a:prstGeom>
          <a:solidFill>
            <a:schemeClr val="bg1"/>
          </a:solidFill>
          <a:ln>
            <a:solidFill>
              <a:schemeClr val="bg2"/>
            </a:solidFill>
          </a:ln>
        </p:spPr>
        <p:txBody>
          <a:bodyPr anchor="ctr"/>
          <a:lstStyle>
            <a:lvl1pPr marL="205979" indent="0">
              <a:buFontTx/>
              <a:buNone/>
              <a:tabLst/>
              <a:defRPr b="1">
                <a:solidFill>
                  <a:schemeClr val="bg2"/>
                </a:solidFill>
              </a:defRPr>
            </a:lvl1pPr>
          </a:lstStyle>
          <a:p>
            <a:pPr lvl="0"/>
            <a:r>
              <a:rPr lang="en-US" noProof="0"/>
              <a:t>Click icon to add media</a:t>
            </a:r>
            <a:endParaRPr lang="en-US" noProof="0" dirty="0"/>
          </a:p>
        </p:txBody>
      </p:sp>
      <p:sp>
        <p:nvSpPr>
          <p:cNvPr id="11" name="Title 1"/>
          <p:cNvSpPr>
            <a:spLocks noGrp="1"/>
          </p:cNvSpPr>
          <p:nvPr>
            <p:ph type="title"/>
          </p:nvPr>
        </p:nvSpPr>
        <p:spPr>
          <a:xfrm>
            <a:off x="390417" y="330906"/>
            <a:ext cx="8315433" cy="567270"/>
          </a:xfrm>
          <a:prstGeom prst="rect">
            <a:avLst/>
          </a:prstGeom>
        </p:spPr>
        <p:txBody>
          <a:bodyPr lIns="0" anchor="t" anchorCtr="0"/>
          <a:lstStyle>
            <a:lvl1pPr>
              <a:defRPr lang="en-US" sz="2700" b="1" kern="1200" smtClean="0">
                <a:solidFill>
                  <a:schemeClr val="accent1"/>
                </a:solidFill>
                <a:latin typeface="+mj-lt"/>
                <a:ea typeface="+mj-ea"/>
                <a:cs typeface="+mj-cs"/>
              </a:defRPr>
            </a:lvl1pPr>
          </a:lstStyle>
          <a:p>
            <a:pPr lvl="0"/>
            <a:r>
              <a:rPr lang="en-US"/>
              <a:t>Click to edit Master title style</a:t>
            </a:r>
            <a:endParaRPr lang="en-US" dirty="0"/>
          </a:p>
        </p:txBody>
      </p:sp>
      <p:sp>
        <p:nvSpPr>
          <p:cNvPr id="4" name="Slide Number Placeholder 5">
            <a:extLst>
              <a:ext uri="{FF2B5EF4-FFF2-40B4-BE49-F238E27FC236}">
                <a16:creationId xmlns:a16="http://schemas.microsoft.com/office/drawing/2014/main" id="{2B7E582C-ADDF-4A36-AEAD-8B8E528CB0FF}"/>
              </a:ext>
            </a:extLst>
          </p:cNvPr>
          <p:cNvSpPr>
            <a:spLocks noGrp="1"/>
          </p:cNvSpPr>
          <p:nvPr>
            <p:ph type="sldNum" sz="quarter" idx="13"/>
          </p:nvPr>
        </p:nvSpPr>
        <p:spPr/>
        <p:txBody>
          <a:bodyPr/>
          <a:lstStyle>
            <a:lvl1pPr algn="l">
              <a:defRPr sz="600">
                <a:solidFill>
                  <a:schemeClr val="tx2"/>
                </a:solidFill>
              </a:defRPr>
            </a:lvl1pPr>
          </a:lstStyle>
          <a:p>
            <a:pPr>
              <a:defRPr/>
            </a:pPr>
            <a:fld id="{B06D57A3-0B91-497F-935B-6161F4FC1A31}" type="slidenum">
              <a:rPr lang="en-US"/>
              <a:pPr>
                <a:defRPr/>
              </a:pPr>
              <a:t>‹N›</a:t>
            </a:fld>
            <a:endParaRPr lang="en-US" dirty="0"/>
          </a:p>
        </p:txBody>
      </p:sp>
      <p:sp>
        <p:nvSpPr>
          <p:cNvPr id="5" name="Date Placeholder 3">
            <a:extLst>
              <a:ext uri="{FF2B5EF4-FFF2-40B4-BE49-F238E27FC236}">
                <a16:creationId xmlns:a16="http://schemas.microsoft.com/office/drawing/2014/main" id="{977A78DD-98FF-4A4A-A227-17C2E8469245}"/>
              </a:ext>
            </a:extLst>
          </p:cNvPr>
          <p:cNvSpPr>
            <a:spLocks noGrp="1"/>
          </p:cNvSpPr>
          <p:nvPr>
            <p:ph type="dt" sz="half" idx="14"/>
          </p:nvPr>
        </p:nvSpPr>
        <p:spPr>
          <a:xfrm>
            <a:off x="996950" y="4778375"/>
            <a:ext cx="1020763" cy="92075"/>
          </a:xfrm>
        </p:spPr>
        <p:txBody>
          <a:bodyPr/>
          <a:lstStyle>
            <a:lvl1pPr marL="0" algn="l" defTabSz="342900" rtl="0" eaLnBrk="1" latinLnBrk="0" hangingPunct="1">
              <a:defRPr lang="en-US" sz="600" kern="1200">
                <a:solidFill>
                  <a:srgbClr val="777777"/>
                </a:solidFill>
                <a:latin typeface="+mn-lt"/>
                <a:ea typeface="+mn-ea"/>
                <a:cs typeface="+mn-cs"/>
              </a:defRPr>
            </a:lvl1pPr>
          </a:lstStyle>
          <a:p>
            <a:pPr>
              <a:defRPr/>
            </a:pPr>
            <a:fld id="{B10A8D5B-346D-4A7F-BB73-B80D2441F83F}" type="datetime4">
              <a:rPr/>
              <a:pPr>
                <a:defRPr/>
              </a:pPr>
              <a:t>January 19, 2019</a:t>
            </a:fld>
            <a:endParaRPr dirty="0"/>
          </a:p>
        </p:txBody>
      </p:sp>
      <p:sp>
        <p:nvSpPr>
          <p:cNvPr id="6" name="Footer Placeholder 1">
            <a:extLst>
              <a:ext uri="{FF2B5EF4-FFF2-40B4-BE49-F238E27FC236}">
                <a16:creationId xmlns:a16="http://schemas.microsoft.com/office/drawing/2014/main" id="{F7884A13-5AAA-4A8E-A2C4-7D893CC0A085}"/>
              </a:ext>
            </a:extLst>
          </p:cNvPr>
          <p:cNvSpPr>
            <a:spLocks noGrp="1"/>
          </p:cNvSpPr>
          <p:nvPr>
            <p:ph type="ftr" sz="quarter" idx="15"/>
          </p:nvPr>
        </p:nvSpPr>
        <p:spPr/>
        <p:txBody>
          <a:bodyPr/>
          <a:lstStyle>
            <a:lvl1pPr algn="ctr">
              <a:defRPr sz="600">
                <a:solidFill>
                  <a:schemeClr val="tx1">
                    <a:tint val="75000"/>
                  </a:schemeClr>
                </a:solidFill>
              </a:defRPr>
            </a:lvl1pPr>
          </a:lstStyle>
          <a:p>
            <a:pPr>
              <a:defRPr/>
            </a:pPr>
            <a:r>
              <a:rPr lang="en-US"/>
              <a:t>Xerox Internal Use Only</a:t>
            </a:r>
          </a:p>
        </p:txBody>
      </p:sp>
    </p:spTree>
    <p:extLst>
      <p:ext uri="{BB962C8B-B14F-4D97-AF65-F5344CB8AC3E}">
        <p14:creationId xmlns:p14="http://schemas.microsoft.com/office/powerpoint/2010/main" val="242144899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_2Column">
    <p:spTree>
      <p:nvGrpSpPr>
        <p:cNvPr id="1" name=""/>
        <p:cNvGrpSpPr/>
        <p:nvPr/>
      </p:nvGrpSpPr>
      <p:grpSpPr>
        <a:xfrm>
          <a:off x="0" y="0"/>
          <a:ext cx="0" cy="0"/>
          <a:chOff x="0" y="0"/>
          <a:chExt cx="0" cy="0"/>
        </a:xfrm>
      </p:grpSpPr>
      <p:sp>
        <p:nvSpPr>
          <p:cNvPr id="10" name="Text Placeholder 10"/>
          <p:cNvSpPr>
            <a:spLocks noGrp="1"/>
          </p:cNvSpPr>
          <p:nvPr>
            <p:ph type="body" sz="quarter" idx="12"/>
          </p:nvPr>
        </p:nvSpPr>
        <p:spPr>
          <a:xfrm>
            <a:off x="390418" y="1100896"/>
            <a:ext cx="3933932" cy="3190875"/>
          </a:xfrm>
          <a:prstGeom prst="rect">
            <a:avLst/>
          </a:prstGeom>
        </p:spPr>
        <p:txBody>
          <a:bodyPr lIns="0" tIns="0" rIns="0" bIns="0"/>
          <a:lstStyle>
            <a:lvl1pPr marL="0" indent="0">
              <a:buNone/>
              <a:tabLst/>
              <a:defRPr>
                <a:solidFill>
                  <a:schemeClr val="accent1"/>
                </a:solidFill>
              </a:defRPr>
            </a:lvl1pPr>
            <a:lvl2pPr marL="194072" indent="-194072">
              <a:buClr>
                <a:schemeClr val="tx2"/>
              </a:buClr>
              <a:tabLst/>
              <a:defRPr>
                <a:solidFill>
                  <a:schemeClr val="tx2"/>
                </a:solidFill>
              </a:defRPr>
            </a:lvl2pPr>
            <a:lvl3pPr marL="358379" indent="-164306">
              <a:buClr>
                <a:schemeClr val="tx2"/>
              </a:buClr>
              <a:buFont typeface="Arial" panose="020B0604020202020204" pitchFamily="34" charset="0"/>
              <a:buChar char="‒"/>
              <a:tabLst/>
              <a:defRPr>
                <a:solidFill>
                  <a:schemeClr val="tx2"/>
                </a:solidFill>
              </a:defRPr>
            </a:lvl3pPr>
            <a:lvl4pPr marL="532210" indent="-173831">
              <a:buClr>
                <a:schemeClr val="tx2"/>
              </a:buClr>
              <a:tabLst/>
              <a:defRPr>
                <a:solidFill>
                  <a:schemeClr val="tx2"/>
                </a:solidFill>
              </a:defRPr>
            </a:lvl4pPr>
            <a:lvl5pPr marL="742950" indent="-195263">
              <a:buClr>
                <a:schemeClr val="tx2"/>
              </a:buClr>
              <a:buFont typeface="Arial" panose="020B0604020202020204" pitchFamily="34" charset="0"/>
              <a:buChar char="‒"/>
              <a:tabLs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90417" y="330906"/>
            <a:ext cx="8321403" cy="567270"/>
          </a:xfrm>
          <a:prstGeom prst="rect">
            <a:avLst/>
          </a:prstGeom>
        </p:spPr>
        <p:txBody>
          <a:bodyPr lIns="0" rIns="0" anchor="t" anchorCtr="0"/>
          <a:lstStyle>
            <a:lvl1pPr>
              <a:defRPr lang="en-US" sz="2700" b="1" kern="1200" smtClean="0">
                <a:solidFill>
                  <a:schemeClr val="accent1"/>
                </a:solidFill>
                <a:latin typeface="+mj-lt"/>
                <a:ea typeface="+mj-ea"/>
                <a:cs typeface="+mj-cs"/>
              </a:defRPr>
            </a:lvl1pPr>
          </a:lstStyle>
          <a:p>
            <a:pPr lvl="0"/>
            <a:r>
              <a:rPr lang="en-US"/>
              <a:t>Click to edit Master title style</a:t>
            </a:r>
            <a:endParaRPr lang="en-US" dirty="0"/>
          </a:p>
        </p:txBody>
      </p:sp>
      <p:sp>
        <p:nvSpPr>
          <p:cNvPr id="12" name="Text Placeholder 10"/>
          <p:cNvSpPr>
            <a:spLocks noGrp="1"/>
          </p:cNvSpPr>
          <p:nvPr>
            <p:ph type="body" sz="quarter" idx="14"/>
          </p:nvPr>
        </p:nvSpPr>
        <p:spPr>
          <a:xfrm>
            <a:off x="4777888" y="1100896"/>
            <a:ext cx="3933932" cy="3190875"/>
          </a:xfrm>
          <a:prstGeom prst="rect">
            <a:avLst/>
          </a:prstGeom>
        </p:spPr>
        <p:txBody>
          <a:bodyPr lIns="0" tIns="0" rIns="0" bIns="0"/>
          <a:lstStyle>
            <a:lvl1pPr marL="0" indent="0">
              <a:buNone/>
              <a:tabLst/>
              <a:defRPr>
                <a:solidFill>
                  <a:schemeClr val="accent1"/>
                </a:solidFill>
              </a:defRPr>
            </a:lvl1pPr>
            <a:lvl2pPr marL="194072" indent="-194072">
              <a:buClr>
                <a:schemeClr val="tx2"/>
              </a:buClr>
              <a:tabLst/>
              <a:defRPr>
                <a:solidFill>
                  <a:schemeClr val="tx2"/>
                </a:solidFill>
              </a:defRPr>
            </a:lvl2pPr>
            <a:lvl3pPr marL="358379" indent="-164306">
              <a:buClr>
                <a:schemeClr val="tx2"/>
              </a:buClr>
              <a:buFont typeface="Arial" panose="020B0604020202020204" pitchFamily="34" charset="0"/>
              <a:buChar char="‒"/>
              <a:tabLst/>
              <a:defRPr>
                <a:solidFill>
                  <a:schemeClr val="tx2"/>
                </a:solidFill>
              </a:defRPr>
            </a:lvl3pPr>
            <a:lvl4pPr marL="532210" indent="-173831">
              <a:buClr>
                <a:schemeClr val="tx2"/>
              </a:buClr>
              <a:tabLst/>
              <a:defRPr>
                <a:solidFill>
                  <a:schemeClr val="tx2"/>
                </a:solidFill>
              </a:defRPr>
            </a:lvl4pPr>
            <a:lvl5pPr marL="742950" indent="-195263">
              <a:buClr>
                <a:schemeClr val="tx2"/>
              </a:buClr>
              <a:buFont typeface="Arial" panose="020B0604020202020204" pitchFamily="34" charset="0"/>
              <a:buChar char="‒"/>
              <a:tabLs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595246A1-7F2D-42E9-AD9F-4DB64C128333}"/>
              </a:ext>
            </a:extLst>
          </p:cNvPr>
          <p:cNvSpPr>
            <a:spLocks noGrp="1"/>
          </p:cNvSpPr>
          <p:nvPr>
            <p:ph type="sldNum" sz="quarter" idx="15"/>
          </p:nvPr>
        </p:nvSpPr>
        <p:spPr/>
        <p:txBody>
          <a:bodyPr/>
          <a:lstStyle>
            <a:lvl1pPr algn="l">
              <a:defRPr sz="600">
                <a:solidFill>
                  <a:schemeClr val="tx2"/>
                </a:solidFill>
              </a:defRPr>
            </a:lvl1pPr>
          </a:lstStyle>
          <a:p>
            <a:pPr>
              <a:defRPr/>
            </a:pPr>
            <a:fld id="{DF2D1168-86F9-4F29-8E4F-866C5F6F5D8D}" type="slidenum">
              <a:rPr lang="en-US"/>
              <a:pPr>
                <a:defRPr/>
              </a:pPr>
              <a:t>‹N›</a:t>
            </a:fld>
            <a:endParaRPr lang="en-US" dirty="0"/>
          </a:p>
        </p:txBody>
      </p:sp>
      <p:sp>
        <p:nvSpPr>
          <p:cNvPr id="6" name="Date Placeholder 3">
            <a:extLst>
              <a:ext uri="{FF2B5EF4-FFF2-40B4-BE49-F238E27FC236}">
                <a16:creationId xmlns:a16="http://schemas.microsoft.com/office/drawing/2014/main" id="{00402B20-6441-4459-B5F6-10828D7DC2E3}"/>
              </a:ext>
            </a:extLst>
          </p:cNvPr>
          <p:cNvSpPr>
            <a:spLocks noGrp="1"/>
          </p:cNvSpPr>
          <p:nvPr>
            <p:ph type="dt" sz="half" idx="16"/>
          </p:nvPr>
        </p:nvSpPr>
        <p:spPr>
          <a:xfrm>
            <a:off x="996950" y="4778375"/>
            <a:ext cx="1020763" cy="92075"/>
          </a:xfrm>
        </p:spPr>
        <p:txBody>
          <a:bodyPr/>
          <a:lstStyle>
            <a:lvl1pPr marL="0" algn="l" defTabSz="342900" rtl="0" eaLnBrk="1" latinLnBrk="0" hangingPunct="1">
              <a:defRPr lang="en-US" sz="600" kern="1200">
                <a:solidFill>
                  <a:srgbClr val="777777"/>
                </a:solidFill>
                <a:latin typeface="+mn-lt"/>
                <a:ea typeface="+mn-ea"/>
                <a:cs typeface="+mn-cs"/>
              </a:defRPr>
            </a:lvl1pPr>
          </a:lstStyle>
          <a:p>
            <a:pPr>
              <a:defRPr/>
            </a:pPr>
            <a:fld id="{C406E8DF-17C9-4E19-A3C4-24A3F98FAC6C}" type="datetime4">
              <a:rPr/>
              <a:pPr>
                <a:defRPr/>
              </a:pPr>
              <a:t>January 19, 2019</a:t>
            </a:fld>
            <a:endParaRPr dirty="0"/>
          </a:p>
        </p:txBody>
      </p:sp>
      <p:sp>
        <p:nvSpPr>
          <p:cNvPr id="7" name="Footer Placeholder 1">
            <a:extLst>
              <a:ext uri="{FF2B5EF4-FFF2-40B4-BE49-F238E27FC236}">
                <a16:creationId xmlns:a16="http://schemas.microsoft.com/office/drawing/2014/main" id="{1084CA41-4CF6-4BEF-A2A2-3DEF11AEC252}"/>
              </a:ext>
            </a:extLst>
          </p:cNvPr>
          <p:cNvSpPr>
            <a:spLocks noGrp="1"/>
          </p:cNvSpPr>
          <p:nvPr>
            <p:ph type="ftr" sz="quarter" idx="17"/>
          </p:nvPr>
        </p:nvSpPr>
        <p:spPr/>
        <p:txBody>
          <a:bodyPr/>
          <a:lstStyle>
            <a:lvl1pPr algn="ctr">
              <a:defRPr sz="600">
                <a:solidFill>
                  <a:schemeClr val="tx1">
                    <a:tint val="75000"/>
                  </a:schemeClr>
                </a:solidFill>
              </a:defRPr>
            </a:lvl1pPr>
          </a:lstStyle>
          <a:p>
            <a:pPr>
              <a:defRPr/>
            </a:pPr>
            <a:r>
              <a:rPr lang="en-US"/>
              <a:t>Xerox Internal Use Only</a:t>
            </a:r>
          </a:p>
        </p:txBody>
      </p:sp>
    </p:spTree>
    <p:extLst>
      <p:ext uri="{BB962C8B-B14F-4D97-AF65-F5344CB8AC3E}">
        <p14:creationId xmlns:p14="http://schemas.microsoft.com/office/powerpoint/2010/main" val="315708187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_Chart">
    <p:spTree>
      <p:nvGrpSpPr>
        <p:cNvPr id="1" name=""/>
        <p:cNvGrpSpPr/>
        <p:nvPr/>
      </p:nvGrpSpPr>
      <p:grpSpPr>
        <a:xfrm>
          <a:off x="0" y="0"/>
          <a:ext cx="0" cy="0"/>
          <a:chOff x="0" y="0"/>
          <a:chExt cx="0" cy="0"/>
        </a:xfrm>
      </p:grpSpPr>
      <p:sp>
        <p:nvSpPr>
          <p:cNvPr id="3" name="Chart Placeholder 2"/>
          <p:cNvSpPr>
            <a:spLocks noGrp="1"/>
          </p:cNvSpPr>
          <p:nvPr>
            <p:ph type="chart" sz="quarter" idx="13"/>
          </p:nvPr>
        </p:nvSpPr>
        <p:spPr>
          <a:xfrm>
            <a:off x="4564857" y="1101329"/>
            <a:ext cx="4189810" cy="3190875"/>
          </a:xfrm>
          <a:prstGeom prst="rect">
            <a:avLst/>
          </a:prstGeom>
          <a:noFill/>
        </p:spPr>
        <p:txBody>
          <a:bodyPr lIns="0" tIns="0" rIns="0" bIns="0" anchor="ctr"/>
          <a:lstStyle>
            <a:lvl1pPr>
              <a:defRPr lang="en-US" sz="2100" kern="1200">
                <a:solidFill>
                  <a:schemeClr val="accent1"/>
                </a:solidFill>
                <a:latin typeface="+mn-lt"/>
                <a:ea typeface="+mn-ea"/>
                <a:cs typeface="+mn-cs"/>
              </a:defRPr>
            </a:lvl1pPr>
          </a:lstStyle>
          <a:p>
            <a:pPr lvl="0"/>
            <a:r>
              <a:rPr lang="en-US" noProof="0"/>
              <a:t>Click icon to add chart</a:t>
            </a:r>
            <a:endParaRPr lang="en-US" noProof="0" dirty="0"/>
          </a:p>
        </p:txBody>
      </p:sp>
      <p:sp>
        <p:nvSpPr>
          <p:cNvPr id="9" name="Title 1"/>
          <p:cNvSpPr>
            <a:spLocks noGrp="1"/>
          </p:cNvSpPr>
          <p:nvPr>
            <p:ph type="title"/>
          </p:nvPr>
        </p:nvSpPr>
        <p:spPr>
          <a:xfrm>
            <a:off x="390417" y="330906"/>
            <a:ext cx="8364250" cy="567270"/>
          </a:xfrm>
          <a:prstGeom prst="rect">
            <a:avLst/>
          </a:prstGeom>
        </p:spPr>
        <p:txBody>
          <a:bodyPr lIns="0" rIns="0" anchor="t" anchorCtr="0"/>
          <a:lstStyle>
            <a:lvl1pPr>
              <a:defRPr lang="en-US" sz="2700" b="1" kern="1200" smtClean="0">
                <a:solidFill>
                  <a:schemeClr val="accent1"/>
                </a:solidFill>
                <a:latin typeface="+mj-lt"/>
                <a:ea typeface="+mj-ea"/>
                <a:cs typeface="+mj-cs"/>
              </a:defRPr>
            </a:lvl1pPr>
          </a:lstStyle>
          <a:p>
            <a:pPr lvl="0"/>
            <a:r>
              <a:rPr lang="en-US"/>
              <a:t>Click to edit Master title style</a:t>
            </a:r>
            <a:endParaRPr lang="en-US" dirty="0"/>
          </a:p>
        </p:txBody>
      </p:sp>
      <p:sp>
        <p:nvSpPr>
          <p:cNvPr id="11" name="Text Placeholder 10"/>
          <p:cNvSpPr>
            <a:spLocks noGrp="1"/>
          </p:cNvSpPr>
          <p:nvPr>
            <p:ph type="body" sz="quarter" idx="12"/>
          </p:nvPr>
        </p:nvSpPr>
        <p:spPr>
          <a:xfrm>
            <a:off x="390418" y="1100896"/>
            <a:ext cx="3933932" cy="3190875"/>
          </a:xfrm>
          <a:prstGeom prst="rect">
            <a:avLst/>
          </a:prstGeom>
        </p:spPr>
        <p:txBody>
          <a:bodyPr lIns="0" tIns="0" rIns="0" bIns="0"/>
          <a:lstStyle>
            <a:lvl1pPr marL="0" indent="0">
              <a:buNone/>
              <a:tabLst/>
              <a:defRPr>
                <a:solidFill>
                  <a:schemeClr val="accent1"/>
                </a:solidFill>
              </a:defRPr>
            </a:lvl1pPr>
            <a:lvl2pPr marL="194072" indent="-194072">
              <a:buClr>
                <a:schemeClr val="tx2"/>
              </a:buClr>
              <a:tabLst/>
              <a:defRPr>
                <a:solidFill>
                  <a:schemeClr val="tx2"/>
                </a:solidFill>
              </a:defRPr>
            </a:lvl2pPr>
            <a:lvl3pPr marL="358379" indent="-164306">
              <a:buClr>
                <a:schemeClr val="tx2"/>
              </a:buClr>
              <a:buFont typeface="Arial" panose="020B0604020202020204" pitchFamily="34" charset="0"/>
              <a:buChar char="‒"/>
              <a:tabLst/>
              <a:defRPr>
                <a:solidFill>
                  <a:schemeClr val="tx2"/>
                </a:solidFill>
              </a:defRPr>
            </a:lvl3pPr>
            <a:lvl4pPr marL="532210" indent="-173831">
              <a:buClr>
                <a:schemeClr val="tx2"/>
              </a:buClr>
              <a:tabLst/>
              <a:defRPr>
                <a:solidFill>
                  <a:schemeClr val="tx2"/>
                </a:solidFill>
              </a:defRPr>
            </a:lvl4pPr>
            <a:lvl5pPr marL="742950" indent="-195263">
              <a:buClr>
                <a:schemeClr val="tx2"/>
              </a:buClr>
              <a:buFont typeface="Arial" panose="020B0604020202020204" pitchFamily="34" charset="0"/>
              <a:buChar char="‒"/>
              <a:tabLs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F8A2B33-3BF4-44D8-9398-7C12E1DF35E6}"/>
              </a:ext>
            </a:extLst>
          </p:cNvPr>
          <p:cNvSpPr>
            <a:spLocks noGrp="1"/>
          </p:cNvSpPr>
          <p:nvPr>
            <p:ph type="sldNum" sz="quarter" idx="14"/>
          </p:nvPr>
        </p:nvSpPr>
        <p:spPr/>
        <p:txBody>
          <a:bodyPr/>
          <a:lstStyle>
            <a:lvl1pPr algn="l">
              <a:defRPr sz="600">
                <a:solidFill>
                  <a:schemeClr val="tx2"/>
                </a:solidFill>
              </a:defRPr>
            </a:lvl1pPr>
          </a:lstStyle>
          <a:p>
            <a:pPr>
              <a:defRPr/>
            </a:pPr>
            <a:fld id="{0B2D18E3-B3CA-4F90-ACD7-BF3FF97C7CCE}" type="slidenum">
              <a:rPr lang="en-US"/>
              <a:pPr>
                <a:defRPr/>
              </a:pPr>
              <a:t>‹N›</a:t>
            </a:fld>
            <a:endParaRPr lang="en-US" dirty="0"/>
          </a:p>
        </p:txBody>
      </p:sp>
      <p:sp>
        <p:nvSpPr>
          <p:cNvPr id="6" name="Date Placeholder 3">
            <a:extLst>
              <a:ext uri="{FF2B5EF4-FFF2-40B4-BE49-F238E27FC236}">
                <a16:creationId xmlns:a16="http://schemas.microsoft.com/office/drawing/2014/main" id="{2F5C74EA-37CD-4CB3-88E1-C1D5584323E7}"/>
              </a:ext>
            </a:extLst>
          </p:cNvPr>
          <p:cNvSpPr>
            <a:spLocks noGrp="1"/>
          </p:cNvSpPr>
          <p:nvPr>
            <p:ph type="dt" sz="half" idx="15"/>
          </p:nvPr>
        </p:nvSpPr>
        <p:spPr>
          <a:xfrm>
            <a:off x="996950" y="4778375"/>
            <a:ext cx="1020763" cy="92075"/>
          </a:xfrm>
        </p:spPr>
        <p:txBody>
          <a:bodyPr/>
          <a:lstStyle>
            <a:lvl1pPr marL="0" algn="l" defTabSz="342900" rtl="0" eaLnBrk="1" latinLnBrk="0" hangingPunct="1">
              <a:defRPr lang="en-US" sz="600" kern="1200">
                <a:solidFill>
                  <a:srgbClr val="777777"/>
                </a:solidFill>
                <a:latin typeface="+mn-lt"/>
                <a:ea typeface="+mn-ea"/>
                <a:cs typeface="+mn-cs"/>
              </a:defRPr>
            </a:lvl1pPr>
          </a:lstStyle>
          <a:p>
            <a:pPr>
              <a:defRPr/>
            </a:pPr>
            <a:fld id="{9D0D47D8-3374-4D7D-90A8-3C71C930729C}" type="datetime4">
              <a:rPr/>
              <a:pPr>
                <a:defRPr/>
              </a:pPr>
              <a:t>January 19, 2019</a:t>
            </a:fld>
            <a:endParaRPr dirty="0"/>
          </a:p>
        </p:txBody>
      </p:sp>
      <p:sp>
        <p:nvSpPr>
          <p:cNvPr id="7" name="Footer Placeholder 1">
            <a:extLst>
              <a:ext uri="{FF2B5EF4-FFF2-40B4-BE49-F238E27FC236}">
                <a16:creationId xmlns:a16="http://schemas.microsoft.com/office/drawing/2014/main" id="{B04E6FDE-CFF4-4D38-AA71-8CBDC79F4157}"/>
              </a:ext>
            </a:extLst>
          </p:cNvPr>
          <p:cNvSpPr>
            <a:spLocks noGrp="1"/>
          </p:cNvSpPr>
          <p:nvPr>
            <p:ph type="ftr" sz="quarter" idx="16"/>
          </p:nvPr>
        </p:nvSpPr>
        <p:spPr/>
        <p:txBody>
          <a:bodyPr/>
          <a:lstStyle>
            <a:lvl1pPr algn="ctr">
              <a:defRPr sz="600">
                <a:solidFill>
                  <a:schemeClr val="tx1">
                    <a:tint val="75000"/>
                  </a:schemeClr>
                </a:solidFill>
              </a:defRPr>
            </a:lvl1pPr>
          </a:lstStyle>
          <a:p>
            <a:pPr>
              <a:defRPr/>
            </a:pPr>
            <a:r>
              <a:rPr lang="en-US"/>
              <a:t>Xerox Internal Use Only</a:t>
            </a:r>
          </a:p>
        </p:txBody>
      </p:sp>
    </p:spTree>
    <p:extLst>
      <p:ext uri="{BB962C8B-B14F-4D97-AF65-F5344CB8AC3E}">
        <p14:creationId xmlns:p14="http://schemas.microsoft.com/office/powerpoint/2010/main" val="176148775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3 Column">
    <p:spTree>
      <p:nvGrpSpPr>
        <p:cNvPr id="1" name=""/>
        <p:cNvGrpSpPr/>
        <p:nvPr/>
      </p:nvGrpSpPr>
      <p:grpSpPr>
        <a:xfrm>
          <a:off x="0" y="0"/>
          <a:ext cx="0" cy="0"/>
          <a:chOff x="0" y="0"/>
          <a:chExt cx="0" cy="0"/>
        </a:xfrm>
      </p:grpSpPr>
      <p:sp>
        <p:nvSpPr>
          <p:cNvPr id="9" name="Title 1"/>
          <p:cNvSpPr>
            <a:spLocks noGrp="1"/>
          </p:cNvSpPr>
          <p:nvPr>
            <p:ph type="title"/>
          </p:nvPr>
        </p:nvSpPr>
        <p:spPr>
          <a:xfrm>
            <a:off x="390417" y="330906"/>
            <a:ext cx="8410683" cy="567270"/>
          </a:xfrm>
          <a:prstGeom prst="rect">
            <a:avLst/>
          </a:prstGeom>
        </p:spPr>
        <p:txBody>
          <a:bodyPr lIns="0" rIns="0" anchor="t" anchorCtr="0"/>
          <a:lstStyle>
            <a:lvl1pPr>
              <a:defRPr lang="en-US" sz="2700" b="1" kern="1200" smtClean="0">
                <a:solidFill>
                  <a:schemeClr val="accent1"/>
                </a:solidFill>
                <a:latin typeface="+mj-lt"/>
                <a:ea typeface="+mj-ea"/>
                <a:cs typeface="+mj-cs"/>
              </a:defRPr>
            </a:lvl1pPr>
          </a:lstStyle>
          <a:p>
            <a:pPr lvl="0"/>
            <a:r>
              <a:rPr lang="en-US"/>
              <a:t>Click to edit Master title style</a:t>
            </a:r>
            <a:endParaRPr lang="en-US" dirty="0"/>
          </a:p>
        </p:txBody>
      </p:sp>
      <p:sp>
        <p:nvSpPr>
          <p:cNvPr id="10" name="Content Placeholder 2"/>
          <p:cNvSpPr>
            <a:spLocks noGrp="1"/>
          </p:cNvSpPr>
          <p:nvPr>
            <p:ph sz="half" idx="1"/>
          </p:nvPr>
        </p:nvSpPr>
        <p:spPr>
          <a:xfrm>
            <a:off x="393192" y="1087455"/>
            <a:ext cx="2597480" cy="3455969"/>
          </a:xfrm>
          <a:prstGeom prst="rect">
            <a:avLst/>
          </a:prstGeom>
          <a:noFill/>
        </p:spPr>
        <p:txBody>
          <a:bodyPr lIns="0" tIns="0" rIns="0" bIns="0" anchor="t"/>
          <a:lstStyle>
            <a:lvl1pPr marL="16669" indent="0" algn="l">
              <a:lnSpc>
                <a:spcPct val="100000"/>
              </a:lnSpc>
              <a:spcBef>
                <a:spcPts val="975"/>
              </a:spcBef>
              <a:buNone/>
              <a:tabLst/>
              <a:defRPr sz="1800" b="0">
                <a:solidFill>
                  <a:schemeClr val="accent1"/>
                </a:solidFill>
              </a:defRPr>
            </a:lvl1pPr>
            <a:lvl2pPr marL="171450" indent="-155575" algn="l">
              <a:lnSpc>
                <a:spcPct val="100000"/>
              </a:lnSpc>
              <a:spcBef>
                <a:spcPts val="750"/>
              </a:spcBef>
              <a:buClr>
                <a:schemeClr val="tx2"/>
              </a:buClr>
              <a:buFont typeface="Arial" panose="020B0604020202020204" pitchFamily="34" charset="0"/>
              <a:buChar char="•"/>
              <a:tabLst/>
              <a:defRPr sz="1600">
                <a:solidFill>
                  <a:schemeClr val="tx2"/>
                </a:solidFill>
              </a:defRPr>
            </a:lvl2pPr>
            <a:lvl3pPr marL="314325" indent="-122238" algn="l">
              <a:lnSpc>
                <a:spcPct val="100000"/>
              </a:lnSpc>
              <a:spcBef>
                <a:spcPts val="0"/>
              </a:spcBef>
              <a:buClr>
                <a:schemeClr val="tx2"/>
              </a:buClr>
              <a:buFont typeface="Arial" panose="020B0604020202020204" pitchFamily="34" charset="0"/>
              <a:buChar char="‒"/>
              <a:tabLst/>
              <a:defRPr sz="1300">
                <a:solidFill>
                  <a:schemeClr val="tx2"/>
                </a:solidFill>
              </a:defRPr>
            </a:lvl3pPr>
            <a:lvl4pPr marL="428625" indent="-104775" algn="l">
              <a:lnSpc>
                <a:spcPct val="100000"/>
              </a:lnSpc>
              <a:buClr>
                <a:schemeClr val="tx2"/>
              </a:buClr>
              <a:buFont typeface="Arial" panose="020B0604020202020204" pitchFamily="34" charset="0"/>
              <a:buChar char="•"/>
              <a:tabLst/>
              <a:defRPr sz="1100">
                <a:solidFill>
                  <a:schemeClr val="tx2"/>
                </a:solidFill>
              </a:defRPr>
            </a:lvl4pPr>
            <a:lvl5pPr marL="16669" indent="0" algn="l">
              <a:lnSpc>
                <a:spcPct val="100000"/>
              </a:lnSpc>
              <a:buNone/>
              <a:tabLst/>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p:cNvSpPr>
            <a:spLocks noGrp="1"/>
          </p:cNvSpPr>
          <p:nvPr>
            <p:ph sz="half" idx="19"/>
          </p:nvPr>
        </p:nvSpPr>
        <p:spPr>
          <a:xfrm>
            <a:off x="3298160" y="1087455"/>
            <a:ext cx="2597480" cy="3455969"/>
          </a:xfrm>
          <a:prstGeom prst="rect">
            <a:avLst/>
          </a:prstGeom>
          <a:noFill/>
        </p:spPr>
        <p:txBody>
          <a:bodyPr lIns="0" tIns="0" rIns="0" bIns="0" anchor="t"/>
          <a:lstStyle>
            <a:lvl1pPr marL="16669" indent="0" algn="l">
              <a:lnSpc>
                <a:spcPct val="100000"/>
              </a:lnSpc>
              <a:spcBef>
                <a:spcPts val="975"/>
              </a:spcBef>
              <a:buNone/>
              <a:tabLst/>
              <a:defRPr sz="1800" b="0">
                <a:solidFill>
                  <a:schemeClr val="accent1"/>
                </a:solidFill>
              </a:defRPr>
            </a:lvl1pPr>
            <a:lvl2pPr marL="171450" indent="-155575" algn="l">
              <a:lnSpc>
                <a:spcPct val="100000"/>
              </a:lnSpc>
              <a:spcBef>
                <a:spcPts val="750"/>
              </a:spcBef>
              <a:buClr>
                <a:schemeClr val="tx2"/>
              </a:buClr>
              <a:buFont typeface="Arial" panose="020B0604020202020204" pitchFamily="34" charset="0"/>
              <a:buChar char="•"/>
              <a:tabLst/>
              <a:defRPr sz="1600">
                <a:solidFill>
                  <a:schemeClr val="tx2"/>
                </a:solidFill>
              </a:defRPr>
            </a:lvl2pPr>
            <a:lvl3pPr marL="314325" indent="-122238" algn="l">
              <a:lnSpc>
                <a:spcPct val="100000"/>
              </a:lnSpc>
              <a:spcBef>
                <a:spcPts val="0"/>
              </a:spcBef>
              <a:buClr>
                <a:schemeClr val="tx2"/>
              </a:buClr>
              <a:buFont typeface="Arial" panose="020B0604020202020204" pitchFamily="34" charset="0"/>
              <a:buChar char="‒"/>
              <a:tabLst/>
              <a:defRPr sz="1300">
                <a:solidFill>
                  <a:schemeClr val="tx2"/>
                </a:solidFill>
              </a:defRPr>
            </a:lvl3pPr>
            <a:lvl4pPr marL="428625" indent="-104775" algn="l">
              <a:lnSpc>
                <a:spcPct val="100000"/>
              </a:lnSpc>
              <a:buClr>
                <a:schemeClr val="tx2"/>
              </a:buClr>
              <a:buFont typeface="Arial" panose="020B0604020202020204" pitchFamily="34" charset="0"/>
              <a:buChar char="•"/>
              <a:tabLst/>
              <a:defRPr sz="1100">
                <a:solidFill>
                  <a:schemeClr val="tx2"/>
                </a:solidFill>
              </a:defRPr>
            </a:lvl4pPr>
            <a:lvl5pPr marL="16669" indent="0" algn="l">
              <a:lnSpc>
                <a:spcPct val="100000"/>
              </a:lnSpc>
              <a:buNone/>
              <a:tabLst/>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p:cNvSpPr>
            <a:spLocks noGrp="1"/>
          </p:cNvSpPr>
          <p:nvPr>
            <p:ph sz="half" idx="20"/>
          </p:nvPr>
        </p:nvSpPr>
        <p:spPr>
          <a:xfrm>
            <a:off x="6203620" y="1087455"/>
            <a:ext cx="2597480" cy="3455969"/>
          </a:xfrm>
          <a:prstGeom prst="rect">
            <a:avLst/>
          </a:prstGeom>
          <a:noFill/>
        </p:spPr>
        <p:txBody>
          <a:bodyPr lIns="0" tIns="0" rIns="0" bIns="0" anchor="t"/>
          <a:lstStyle>
            <a:lvl1pPr marL="16669" indent="0" algn="l">
              <a:lnSpc>
                <a:spcPct val="100000"/>
              </a:lnSpc>
              <a:spcBef>
                <a:spcPts val="975"/>
              </a:spcBef>
              <a:buNone/>
              <a:tabLst/>
              <a:defRPr sz="1800" b="0">
                <a:solidFill>
                  <a:schemeClr val="accent1"/>
                </a:solidFill>
              </a:defRPr>
            </a:lvl1pPr>
            <a:lvl2pPr marL="171450" indent="-155575" algn="l">
              <a:lnSpc>
                <a:spcPct val="100000"/>
              </a:lnSpc>
              <a:spcBef>
                <a:spcPts val="750"/>
              </a:spcBef>
              <a:buClr>
                <a:schemeClr val="tx2"/>
              </a:buClr>
              <a:buFont typeface="Arial" panose="020B0604020202020204" pitchFamily="34" charset="0"/>
              <a:buChar char="•"/>
              <a:tabLst/>
              <a:defRPr sz="1600">
                <a:solidFill>
                  <a:schemeClr val="tx2"/>
                </a:solidFill>
              </a:defRPr>
            </a:lvl2pPr>
            <a:lvl3pPr marL="314325" indent="-122238" algn="l">
              <a:lnSpc>
                <a:spcPct val="100000"/>
              </a:lnSpc>
              <a:spcBef>
                <a:spcPts val="0"/>
              </a:spcBef>
              <a:buClr>
                <a:schemeClr val="tx2"/>
              </a:buClr>
              <a:buFont typeface="Arial" panose="020B0604020202020204" pitchFamily="34" charset="0"/>
              <a:buChar char="‒"/>
              <a:tabLst/>
              <a:defRPr sz="1300">
                <a:solidFill>
                  <a:schemeClr val="tx2"/>
                </a:solidFill>
              </a:defRPr>
            </a:lvl3pPr>
            <a:lvl4pPr marL="428625" indent="-104775" algn="l">
              <a:lnSpc>
                <a:spcPct val="100000"/>
              </a:lnSpc>
              <a:buClr>
                <a:schemeClr val="tx2"/>
              </a:buClr>
              <a:buFont typeface="Arial" panose="020B0604020202020204" pitchFamily="34" charset="0"/>
              <a:buChar char="•"/>
              <a:tabLst/>
              <a:defRPr sz="1100">
                <a:solidFill>
                  <a:schemeClr val="tx2"/>
                </a:solidFill>
              </a:defRPr>
            </a:lvl4pPr>
            <a:lvl5pPr marL="16669" indent="0" algn="l">
              <a:lnSpc>
                <a:spcPct val="100000"/>
              </a:lnSpc>
              <a:buNone/>
              <a:tabLst/>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71DBD7B2-BF5B-4031-98DA-8094507D2EA7}"/>
              </a:ext>
            </a:extLst>
          </p:cNvPr>
          <p:cNvSpPr>
            <a:spLocks noGrp="1"/>
          </p:cNvSpPr>
          <p:nvPr>
            <p:ph type="sldNum" sz="quarter" idx="21"/>
          </p:nvPr>
        </p:nvSpPr>
        <p:spPr/>
        <p:txBody>
          <a:bodyPr/>
          <a:lstStyle>
            <a:lvl1pPr algn="l">
              <a:defRPr sz="600">
                <a:solidFill>
                  <a:schemeClr val="tx2"/>
                </a:solidFill>
              </a:defRPr>
            </a:lvl1pPr>
          </a:lstStyle>
          <a:p>
            <a:pPr>
              <a:defRPr/>
            </a:pPr>
            <a:fld id="{E6044884-6D89-47E3-A505-F12DDC4EC1A2}" type="slidenum">
              <a:rPr lang="en-US"/>
              <a:pPr>
                <a:defRPr/>
              </a:pPr>
              <a:t>‹N›</a:t>
            </a:fld>
            <a:endParaRPr lang="en-US" dirty="0"/>
          </a:p>
        </p:txBody>
      </p:sp>
      <p:sp>
        <p:nvSpPr>
          <p:cNvPr id="7" name="Date Placeholder 3">
            <a:extLst>
              <a:ext uri="{FF2B5EF4-FFF2-40B4-BE49-F238E27FC236}">
                <a16:creationId xmlns:a16="http://schemas.microsoft.com/office/drawing/2014/main" id="{F4327844-2AD1-49D7-B9B8-9B7A5F39D526}"/>
              </a:ext>
            </a:extLst>
          </p:cNvPr>
          <p:cNvSpPr>
            <a:spLocks noGrp="1"/>
          </p:cNvSpPr>
          <p:nvPr>
            <p:ph type="dt" sz="half" idx="22"/>
          </p:nvPr>
        </p:nvSpPr>
        <p:spPr>
          <a:xfrm>
            <a:off x="996950" y="4778375"/>
            <a:ext cx="1020763" cy="92075"/>
          </a:xfrm>
        </p:spPr>
        <p:txBody>
          <a:bodyPr/>
          <a:lstStyle>
            <a:lvl1pPr marL="0" algn="l" defTabSz="342900" rtl="0" eaLnBrk="1" latinLnBrk="0" hangingPunct="1">
              <a:defRPr lang="en-US" sz="600" kern="1200">
                <a:solidFill>
                  <a:srgbClr val="777777"/>
                </a:solidFill>
                <a:latin typeface="+mn-lt"/>
                <a:ea typeface="+mn-ea"/>
                <a:cs typeface="+mn-cs"/>
              </a:defRPr>
            </a:lvl1pPr>
          </a:lstStyle>
          <a:p>
            <a:pPr>
              <a:defRPr/>
            </a:pPr>
            <a:fld id="{09C92072-A91A-4310-9578-14258B8D6093}" type="datetime4">
              <a:rPr/>
              <a:pPr>
                <a:defRPr/>
              </a:pPr>
              <a:t>January 19, 2019</a:t>
            </a:fld>
            <a:endParaRPr dirty="0"/>
          </a:p>
        </p:txBody>
      </p:sp>
      <p:sp>
        <p:nvSpPr>
          <p:cNvPr id="8" name="Footer Placeholder 1">
            <a:extLst>
              <a:ext uri="{FF2B5EF4-FFF2-40B4-BE49-F238E27FC236}">
                <a16:creationId xmlns:a16="http://schemas.microsoft.com/office/drawing/2014/main" id="{D544061B-174B-4068-B139-D0CC7159FC98}"/>
              </a:ext>
            </a:extLst>
          </p:cNvPr>
          <p:cNvSpPr>
            <a:spLocks noGrp="1"/>
          </p:cNvSpPr>
          <p:nvPr>
            <p:ph type="ftr" sz="quarter" idx="23"/>
          </p:nvPr>
        </p:nvSpPr>
        <p:spPr/>
        <p:txBody>
          <a:bodyPr/>
          <a:lstStyle>
            <a:lvl1pPr algn="ctr">
              <a:defRPr sz="600">
                <a:solidFill>
                  <a:schemeClr val="tx1">
                    <a:tint val="75000"/>
                  </a:schemeClr>
                </a:solidFill>
              </a:defRPr>
            </a:lvl1pPr>
          </a:lstStyle>
          <a:p>
            <a:pPr>
              <a:defRPr/>
            </a:pPr>
            <a:r>
              <a:rPr lang="en-US"/>
              <a:t>Xerox Internal Use Only</a:t>
            </a:r>
          </a:p>
        </p:txBody>
      </p:sp>
    </p:spTree>
    <p:extLst>
      <p:ext uri="{BB962C8B-B14F-4D97-AF65-F5344CB8AC3E}">
        <p14:creationId xmlns:p14="http://schemas.microsoft.com/office/powerpoint/2010/main" val="342396456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p:cNvSpPr>
            <a:spLocks noGrp="1"/>
          </p:cNvSpPr>
          <p:nvPr>
            <p:ph type="title"/>
          </p:nvPr>
        </p:nvSpPr>
        <p:spPr>
          <a:xfrm>
            <a:off x="390417" y="330906"/>
            <a:ext cx="8368904" cy="567270"/>
          </a:xfrm>
          <a:prstGeom prst="rect">
            <a:avLst/>
          </a:prstGeom>
        </p:spPr>
        <p:txBody>
          <a:bodyPr lIns="0" rIns="0" anchor="t" anchorCtr="0"/>
          <a:lstStyle>
            <a:lvl1pPr>
              <a:defRPr lang="en-US" sz="2700" b="1" kern="1200" smtClean="0">
                <a:solidFill>
                  <a:schemeClr val="accent1"/>
                </a:solidFill>
                <a:latin typeface="+mj-lt"/>
                <a:ea typeface="+mj-ea"/>
                <a:cs typeface="+mj-cs"/>
              </a:defRPr>
            </a:lvl1pPr>
          </a:lstStyle>
          <a:p>
            <a:pPr lvl="0"/>
            <a:r>
              <a:rPr lang="en-US"/>
              <a:t>Click to edit Master title style</a:t>
            </a:r>
            <a:endParaRPr lang="en-US" dirty="0"/>
          </a:p>
        </p:txBody>
      </p:sp>
      <p:sp>
        <p:nvSpPr>
          <p:cNvPr id="3" name="Slide Number Placeholder 5">
            <a:extLst>
              <a:ext uri="{FF2B5EF4-FFF2-40B4-BE49-F238E27FC236}">
                <a16:creationId xmlns:a16="http://schemas.microsoft.com/office/drawing/2014/main" id="{EA94ACB4-DA48-4D54-85F6-895D7F37E63B}"/>
              </a:ext>
            </a:extLst>
          </p:cNvPr>
          <p:cNvSpPr>
            <a:spLocks noGrp="1"/>
          </p:cNvSpPr>
          <p:nvPr>
            <p:ph type="sldNum" sz="quarter" idx="10"/>
          </p:nvPr>
        </p:nvSpPr>
        <p:spPr/>
        <p:txBody>
          <a:bodyPr/>
          <a:lstStyle>
            <a:lvl1pPr algn="l">
              <a:defRPr sz="600">
                <a:solidFill>
                  <a:schemeClr val="tx2"/>
                </a:solidFill>
              </a:defRPr>
            </a:lvl1pPr>
          </a:lstStyle>
          <a:p>
            <a:pPr>
              <a:defRPr/>
            </a:pPr>
            <a:fld id="{739DF4CF-03A1-46D9-AA4E-52054BD15651}" type="slidenum">
              <a:rPr lang="en-US"/>
              <a:pPr>
                <a:defRPr/>
              </a:pPr>
              <a:t>‹N›</a:t>
            </a:fld>
            <a:endParaRPr lang="en-US" dirty="0"/>
          </a:p>
        </p:txBody>
      </p:sp>
      <p:sp>
        <p:nvSpPr>
          <p:cNvPr id="4" name="Date Placeholder 3">
            <a:extLst>
              <a:ext uri="{FF2B5EF4-FFF2-40B4-BE49-F238E27FC236}">
                <a16:creationId xmlns:a16="http://schemas.microsoft.com/office/drawing/2014/main" id="{4C18CD3B-6E1B-453F-ACBD-CA93E2F8F1E3}"/>
              </a:ext>
            </a:extLst>
          </p:cNvPr>
          <p:cNvSpPr>
            <a:spLocks noGrp="1"/>
          </p:cNvSpPr>
          <p:nvPr>
            <p:ph type="dt" sz="half" idx="11"/>
          </p:nvPr>
        </p:nvSpPr>
        <p:spPr>
          <a:xfrm>
            <a:off x="996950" y="4778375"/>
            <a:ext cx="1020763" cy="92075"/>
          </a:xfrm>
        </p:spPr>
        <p:txBody>
          <a:bodyPr/>
          <a:lstStyle>
            <a:lvl1pPr marL="0" algn="l" defTabSz="342900" rtl="0" eaLnBrk="1" latinLnBrk="0" hangingPunct="1">
              <a:defRPr lang="en-US" sz="600" kern="1200">
                <a:solidFill>
                  <a:srgbClr val="777777"/>
                </a:solidFill>
                <a:latin typeface="+mn-lt"/>
                <a:ea typeface="+mn-ea"/>
                <a:cs typeface="+mn-cs"/>
              </a:defRPr>
            </a:lvl1pPr>
          </a:lstStyle>
          <a:p>
            <a:pPr>
              <a:defRPr/>
            </a:pPr>
            <a:fld id="{E4ECD8D5-2595-4B3C-AAC1-10694DEB6ECF}" type="datetime4">
              <a:rPr/>
              <a:pPr>
                <a:defRPr/>
              </a:pPr>
              <a:t>January 19, 2019</a:t>
            </a:fld>
            <a:endParaRPr dirty="0"/>
          </a:p>
        </p:txBody>
      </p:sp>
      <p:sp>
        <p:nvSpPr>
          <p:cNvPr id="5" name="Footer Placeholder 1">
            <a:extLst>
              <a:ext uri="{FF2B5EF4-FFF2-40B4-BE49-F238E27FC236}">
                <a16:creationId xmlns:a16="http://schemas.microsoft.com/office/drawing/2014/main" id="{121F9E3D-BB9C-45A6-88D8-103407849F8D}"/>
              </a:ext>
            </a:extLst>
          </p:cNvPr>
          <p:cNvSpPr>
            <a:spLocks noGrp="1"/>
          </p:cNvSpPr>
          <p:nvPr>
            <p:ph type="ftr" sz="quarter" idx="12"/>
          </p:nvPr>
        </p:nvSpPr>
        <p:spPr/>
        <p:txBody>
          <a:bodyPr/>
          <a:lstStyle>
            <a:lvl1pPr algn="ctr">
              <a:defRPr sz="600">
                <a:solidFill>
                  <a:schemeClr val="tx1">
                    <a:tint val="75000"/>
                  </a:schemeClr>
                </a:solidFill>
              </a:defRPr>
            </a:lvl1pPr>
          </a:lstStyle>
          <a:p>
            <a:pPr>
              <a:defRPr/>
            </a:pPr>
            <a:r>
              <a:rPr lang="en-US"/>
              <a:t>Xerox Internal Use Only</a:t>
            </a:r>
          </a:p>
        </p:txBody>
      </p:sp>
    </p:spTree>
    <p:extLst>
      <p:ext uri="{BB962C8B-B14F-4D97-AF65-F5344CB8AC3E}">
        <p14:creationId xmlns:p14="http://schemas.microsoft.com/office/powerpoint/2010/main" val="114848454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1125141"/>
            <a:ext cx="9144000" cy="2893219"/>
          </a:xfrm>
          <a:prstGeom prst="rect">
            <a:avLst/>
          </a:prstGeom>
          <a:solidFill>
            <a:schemeClr val="bg2"/>
          </a:solidFill>
        </p:spPr>
        <p:txBody>
          <a:bodyPr lIns="393192" rIns="393192" anchor="ctr"/>
          <a:lstStyle>
            <a:lvl1pPr marL="0" indent="0">
              <a:buNone/>
              <a:tabLst/>
              <a:defRPr sz="2700" b="1">
                <a:solidFill>
                  <a:schemeClr val="bg1"/>
                </a:solidFill>
              </a:defRPr>
            </a:lvl1pPr>
            <a:lvl2pPr marL="0" indent="0">
              <a:buClr>
                <a:schemeClr val="bg1"/>
              </a:buClr>
              <a:buFont typeface="Arial" charset="0"/>
              <a:buNone/>
              <a:tabLs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 name="Slide Number Placeholder 5">
            <a:extLst>
              <a:ext uri="{FF2B5EF4-FFF2-40B4-BE49-F238E27FC236}">
                <a16:creationId xmlns:a16="http://schemas.microsoft.com/office/drawing/2014/main" id="{83B683E5-3BDB-4F4F-821C-5655B18D3FDC}"/>
              </a:ext>
            </a:extLst>
          </p:cNvPr>
          <p:cNvSpPr>
            <a:spLocks noGrp="1"/>
          </p:cNvSpPr>
          <p:nvPr>
            <p:ph type="sldNum" sz="quarter" idx="11"/>
          </p:nvPr>
        </p:nvSpPr>
        <p:spPr/>
        <p:txBody>
          <a:bodyPr/>
          <a:lstStyle>
            <a:lvl1pPr>
              <a:defRPr/>
            </a:lvl1pPr>
          </a:lstStyle>
          <a:p>
            <a:pPr>
              <a:defRPr/>
            </a:pPr>
            <a:fld id="{656ED8FB-80D3-49F4-8A54-FF3E19AB761D}" type="slidenum">
              <a:rPr lang="en-US"/>
              <a:pPr>
                <a:defRPr/>
              </a:pPr>
              <a:t>‹N›</a:t>
            </a:fld>
            <a:endParaRPr lang="en-US" dirty="0"/>
          </a:p>
        </p:txBody>
      </p:sp>
      <p:sp>
        <p:nvSpPr>
          <p:cNvPr id="5" name="Date Placeholder 3">
            <a:extLst>
              <a:ext uri="{FF2B5EF4-FFF2-40B4-BE49-F238E27FC236}">
                <a16:creationId xmlns:a16="http://schemas.microsoft.com/office/drawing/2014/main" id="{C64A0E44-1CE6-44E8-B5F3-B1024056941D}"/>
              </a:ext>
            </a:extLst>
          </p:cNvPr>
          <p:cNvSpPr>
            <a:spLocks noGrp="1"/>
          </p:cNvSpPr>
          <p:nvPr>
            <p:ph type="dt" sz="half" idx="12"/>
          </p:nvPr>
        </p:nvSpPr>
        <p:spPr/>
        <p:txBody>
          <a:bodyPr/>
          <a:lstStyle>
            <a:lvl1pPr>
              <a:defRPr/>
            </a:lvl1pPr>
          </a:lstStyle>
          <a:p>
            <a:pPr>
              <a:defRPr/>
            </a:pPr>
            <a:fld id="{62A9DC24-207A-46DE-AF6F-5166E186E6AB}" type="datetime4">
              <a:rPr/>
              <a:pPr>
                <a:defRPr/>
              </a:pPr>
              <a:t>January 19, 2019</a:t>
            </a:fld>
            <a:endParaRPr dirty="0"/>
          </a:p>
        </p:txBody>
      </p:sp>
      <p:sp>
        <p:nvSpPr>
          <p:cNvPr id="6" name="Footer Placeholder 1">
            <a:extLst>
              <a:ext uri="{FF2B5EF4-FFF2-40B4-BE49-F238E27FC236}">
                <a16:creationId xmlns:a16="http://schemas.microsoft.com/office/drawing/2014/main" id="{F012F309-9B5A-40F8-8E76-F8B90A2BAF06}"/>
              </a:ext>
            </a:extLst>
          </p:cNvPr>
          <p:cNvSpPr>
            <a:spLocks noGrp="1"/>
          </p:cNvSpPr>
          <p:nvPr>
            <p:ph type="ftr" sz="quarter" idx="13"/>
          </p:nvPr>
        </p:nvSpPr>
        <p:spPr/>
        <p:txBody>
          <a:bodyPr/>
          <a:lstStyle>
            <a:lvl1pPr>
              <a:defRPr/>
            </a:lvl1pPr>
          </a:lstStyle>
          <a:p>
            <a:pPr>
              <a:defRPr/>
            </a:pPr>
            <a:r>
              <a:rPr lang="en-US"/>
              <a:t>Xerox Internal Use Only</a:t>
            </a:r>
          </a:p>
        </p:txBody>
      </p:sp>
    </p:spTree>
    <p:extLst>
      <p:ext uri="{BB962C8B-B14F-4D97-AF65-F5344CB8AC3E}">
        <p14:creationId xmlns:p14="http://schemas.microsoft.com/office/powerpoint/2010/main" val="110101417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White_Blue">
    <p:bg>
      <p:bgPr>
        <a:solidFill>
          <a:schemeClr val="accent1"/>
        </a:solidFill>
        <a:effectLst/>
      </p:bgPr>
    </p:bg>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E4EA130C-034F-4346-96FB-3A48F85D8E69}"/>
              </a:ext>
            </a:extLst>
          </p:cNvPr>
          <p:cNvSpPr/>
          <p:nvPr userDrawn="1"/>
        </p:nvSpPr>
        <p:spPr>
          <a:xfrm>
            <a:off x="0" y="0"/>
            <a:ext cx="309086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2880" anchor="ctr"/>
          <a:lstStyle/>
          <a:p>
            <a:pPr algn="ctr" eaLnBrk="1" fontAlgn="auto" hangingPunct="1">
              <a:spcBef>
                <a:spcPts val="0"/>
              </a:spcBef>
              <a:spcAft>
                <a:spcPts val="0"/>
              </a:spcAft>
              <a:defRPr/>
            </a:pPr>
            <a:endParaRPr lang="en-US" sz="1350"/>
          </a:p>
        </p:txBody>
      </p:sp>
      <p:pic>
        <p:nvPicPr>
          <p:cNvPr id="6" name="Picture 6">
            <a:extLst>
              <a:ext uri="{FF2B5EF4-FFF2-40B4-BE49-F238E27FC236}">
                <a16:creationId xmlns:a16="http://schemas.microsoft.com/office/drawing/2014/main" id="{48F3ECCC-7274-4409-B2D1-91E71CE656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4629150"/>
            <a:ext cx="13287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9"/>
          <p:cNvSpPr>
            <a:spLocks noGrp="1"/>
          </p:cNvSpPr>
          <p:nvPr>
            <p:ph sz="quarter" idx="13"/>
          </p:nvPr>
        </p:nvSpPr>
        <p:spPr>
          <a:xfrm>
            <a:off x="3657600" y="865854"/>
            <a:ext cx="4881563" cy="3305175"/>
          </a:xfrm>
          <a:prstGeom prst="rect">
            <a:avLst/>
          </a:prstGeom>
        </p:spPr>
        <p:txBody>
          <a:bodyPr lIns="0" tIns="0" rIns="0" bIns="0" anchor="t" anchorCtr="0"/>
          <a:lstStyle>
            <a:lvl1pPr marL="0" indent="0">
              <a:buFontTx/>
              <a:buNone/>
              <a:defRPr b="1">
                <a:solidFill>
                  <a:schemeClr val="bg1"/>
                </a:solidFill>
              </a:defRPr>
            </a:lvl1pPr>
            <a:lvl2pPr marL="171450" indent="-171450">
              <a:buClr>
                <a:schemeClr val="bg1"/>
              </a:buClr>
              <a:tabLst/>
              <a:defRPr baseline="0">
                <a:solidFill>
                  <a:schemeClr val="bg1"/>
                </a:solidFill>
              </a:defRPr>
            </a:lvl2pPr>
            <a:lvl3pPr marL="378619" indent="-172641">
              <a:buClr>
                <a:schemeClr val="bg1"/>
              </a:buClr>
              <a:buFont typeface="Arial" panose="020B0604020202020204" pitchFamily="34" charset="0"/>
              <a:buChar char="‒"/>
              <a:tabLst/>
              <a:defRPr baseline="0">
                <a:solidFill>
                  <a:schemeClr val="bg1"/>
                </a:solidFill>
              </a:defRPr>
            </a:lvl3pPr>
            <a:lvl4pPr marL="514350" indent="-136525">
              <a:buClr>
                <a:schemeClr val="bg1"/>
              </a:buClr>
              <a:tabLst/>
              <a:defRPr baseline="0">
                <a:solidFill>
                  <a:schemeClr val="bg1"/>
                </a:solidFill>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3"/>
          <p:cNvSpPr>
            <a:spLocks noGrp="1"/>
          </p:cNvSpPr>
          <p:nvPr>
            <p:ph type="body" sz="quarter" idx="12"/>
          </p:nvPr>
        </p:nvSpPr>
        <p:spPr>
          <a:xfrm>
            <a:off x="0" y="1809750"/>
            <a:ext cx="3092054" cy="2822116"/>
          </a:xfrm>
          <a:prstGeom prst="rect">
            <a:avLst/>
          </a:prstGeom>
          <a:noFill/>
        </p:spPr>
        <p:txBody>
          <a:bodyPr lIns="393192" tIns="0" rIns="45720" bIns="0" anchor="t" anchorCtr="0"/>
          <a:lstStyle>
            <a:lvl1pPr marL="0" indent="0">
              <a:lnSpc>
                <a:spcPct val="100000"/>
              </a:lnSpc>
              <a:spcBef>
                <a:spcPts val="1200"/>
              </a:spcBef>
              <a:buFontTx/>
              <a:buNone/>
              <a:tabLst/>
              <a:defRPr sz="2700" b="1">
                <a:solidFill>
                  <a:schemeClr val="bg2"/>
                </a:solidFill>
              </a:defRPr>
            </a:lvl1pPr>
            <a:lvl2pPr marL="0" indent="0">
              <a:lnSpc>
                <a:spcPct val="100000"/>
              </a:lnSpc>
              <a:buClr>
                <a:schemeClr val="bg1"/>
              </a:buClr>
              <a:buFont typeface="Arial" charset="0"/>
              <a:buNone/>
              <a:tabLst/>
              <a:defRPr sz="2100">
                <a:solidFill>
                  <a:schemeClr val="bg2"/>
                </a:solidFill>
              </a:defRPr>
            </a:lvl2pPr>
            <a:lvl3pPr marL="0" indent="0">
              <a:buClr>
                <a:schemeClr val="bg1"/>
              </a:buClr>
              <a:buFont typeface="Arial" charset="0"/>
              <a:buNone/>
              <a:tabLst/>
              <a:defRPr>
                <a:solidFill>
                  <a:schemeClr val="bg2"/>
                </a:solidFill>
              </a:defRPr>
            </a:lvl3pPr>
            <a:lvl4pPr marL="0" indent="0">
              <a:buClr>
                <a:schemeClr val="bg1"/>
              </a:buClr>
              <a:buFont typeface="Arial" charset="0"/>
              <a:buNone/>
              <a:tabLst/>
              <a:defRPr>
                <a:solidFill>
                  <a:schemeClr val="bg2"/>
                </a:solidFill>
              </a:defRPr>
            </a:lvl4pPr>
            <a:lvl5pPr marL="0" indent="0">
              <a:buClr>
                <a:schemeClr val="bg1"/>
              </a:buClr>
              <a:buFont typeface="Arial" charset="0"/>
              <a:buNone/>
              <a:tabLst/>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1" y="365374"/>
            <a:ext cx="3092054" cy="1250324"/>
          </a:xfrm>
          <a:prstGeom prst="rect">
            <a:avLst/>
          </a:prstGeom>
        </p:spPr>
        <p:txBody>
          <a:bodyPr tIns="0" rIns="45720" bIns="0" anchor="b" anchorCtr="0"/>
          <a:lstStyle>
            <a:lvl1pPr marL="0" marR="0" indent="0" algn="l" defTabSz="685800" rtl="0" eaLnBrk="1" fontAlgn="auto" latinLnBrk="0" hangingPunct="1">
              <a:lnSpc>
                <a:spcPct val="100000"/>
              </a:lnSpc>
              <a:spcBef>
                <a:spcPts val="1200"/>
              </a:spcBef>
              <a:spcAft>
                <a:spcPts val="0"/>
              </a:spcAft>
              <a:buClr>
                <a:schemeClr val="accent1"/>
              </a:buClr>
              <a:buSzTx/>
              <a:buFontTx/>
              <a:buNone/>
              <a:tabLst/>
              <a:defRPr lang="en-US" sz="3000" b="1" kern="1200">
                <a:solidFill>
                  <a:schemeClr val="bg2"/>
                </a:solidFill>
                <a:latin typeface="+mn-lt"/>
                <a:ea typeface="+mn-ea"/>
                <a:cs typeface="+mn-cs"/>
              </a:defRPr>
            </a:lvl1pPr>
          </a:lstStyle>
          <a:p>
            <a:pPr lvl="0"/>
            <a:r>
              <a:rPr lang="en-US"/>
              <a:t>Click to edit Master title style</a:t>
            </a:r>
            <a:endParaRPr lang="en-US" dirty="0"/>
          </a:p>
        </p:txBody>
      </p:sp>
      <p:sp>
        <p:nvSpPr>
          <p:cNvPr id="7" name="Slide Number Placeholder 5">
            <a:extLst>
              <a:ext uri="{FF2B5EF4-FFF2-40B4-BE49-F238E27FC236}">
                <a16:creationId xmlns:a16="http://schemas.microsoft.com/office/drawing/2014/main" id="{0173D61E-1D50-4D77-AFD7-9F4CB4BCBF1C}"/>
              </a:ext>
            </a:extLst>
          </p:cNvPr>
          <p:cNvSpPr>
            <a:spLocks noGrp="1"/>
          </p:cNvSpPr>
          <p:nvPr>
            <p:ph type="sldNum" sz="quarter" idx="14"/>
          </p:nvPr>
        </p:nvSpPr>
        <p:spPr/>
        <p:txBody>
          <a:bodyPr/>
          <a:lstStyle>
            <a:lvl1pPr algn="l">
              <a:defRPr sz="600">
                <a:solidFill>
                  <a:schemeClr val="tx2"/>
                </a:solidFill>
              </a:defRPr>
            </a:lvl1pPr>
          </a:lstStyle>
          <a:p>
            <a:pPr>
              <a:defRPr/>
            </a:pPr>
            <a:fld id="{9586E782-C851-4610-8BF6-30469EDA594C}" type="slidenum">
              <a:rPr lang="en-US"/>
              <a:pPr>
                <a:defRPr/>
              </a:pPr>
              <a:t>‹N›</a:t>
            </a:fld>
            <a:endParaRPr lang="en-US" dirty="0"/>
          </a:p>
        </p:txBody>
      </p:sp>
      <p:sp>
        <p:nvSpPr>
          <p:cNvPr id="8" name="Date Placeholder 3">
            <a:extLst>
              <a:ext uri="{FF2B5EF4-FFF2-40B4-BE49-F238E27FC236}">
                <a16:creationId xmlns:a16="http://schemas.microsoft.com/office/drawing/2014/main" id="{A91279C1-99D9-46C1-9DEE-BDAD96E58249}"/>
              </a:ext>
            </a:extLst>
          </p:cNvPr>
          <p:cNvSpPr>
            <a:spLocks noGrp="1"/>
          </p:cNvSpPr>
          <p:nvPr>
            <p:ph type="dt" sz="half" idx="15"/>
          </p:nvPr>
        </p:nvSpPr>
        <p:spPr/>
        <p:txBody>
          <a:bodyPr/>
          <a:lstStyle>
            <a:lvl1pPr marL="0" algn="l" defTabSz="342900" rtl="0" eaLnBrk="1" latinLnBrk="0" hangingPunct="1">
              <a:defRPr lang="en-US" sz="600" kern="1200">
                <a:solidFill>
                  <a:srgbClr val="777777"/>
                </a:solidFill>
                <a:latin typeface="+mn-lt"/>
                <a:ea typeface="+mn-ea"/>
                <a:cs typeface="+mn-cs"/>
              </a:defRPr>
            </a:lvl1pPr>
          </a:lstStyle>
          <a:p>
            <a:pPr>
              <a:defRPr/>
            </a:pPr>
            <a:fld id="{0A90A702-3525-4165-84DA-E065363091F6}" type="datetime4">
              <a:rPr/>
              <a:pPr>
                <a:defRPr/>
              </a:pPr>
              <a:t>January 19, 2019</a:t>
            </a:fld>
            <a:endParaRPr dirty="0"/>
          </a:p>
        </p:txBody>
      </p:sp>
      <p:sp>
        <p:nvSpPr>
          <p:cNvPr id="9" name="Footer Placeholder 1">
            <a:extLst>
              <a:ext uri="{FF2B5EF4-FFF2-40B4-BE49-F238E27FC236}">
                <a16:creationId xmlns:a16="http://schemas.microsoft.com/office/drawing/2014/main" id="{E6CFD2D1-29DE-45FE-868E-8A59FF715F4E}"/>
              </a:ext>
            </a:extLst>
          </p:cNvPr>
          <p:cNvSpPr>
            <a:spLocks noGrp="1"/>
          </p:cNvSpPr>
          <p:nvPr>
            <p:ph type="ftr" sz="quarter" idx="16"/>
          </p:nvPr>
        </p:nvSpPr>
        <p:spPr/>
        <p:txBody>
          <a:bodyPr/>
          <a:lstStyle>
            <a:lvl1pPr algn="ctr">
              <a:defRPr sz="600">
                <a:solidFill>
                  <a:schemeClr val="bg1"/>
                </a:solidFill>
              </a:defRPr>
            </a:lvl1pPr>
          </a:lstStyle>
          <a:p>
            <a:pPr>
              <a:defRPr/>
            </a:pPr>
            <a:r>
              <a:rPr lang="en-US"/>
              <a:t>Xerox Internal Use Only</a:t>
            </a:r>
            <a:endParaRPr lang="en-US" dirty="0"/>
          </a:p>
        </p:txBody>
      </p:sp>
    </p:spTree>
    <p:extLst>
      <p:ext uri="{BB962C8B-B14F-4D97-AF65-F5344CB8AC3E}">
        <p14:creationId xmlns:p14="http://schemas.microsoft.com/office/powerpoint/2010/main" val="291511128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ey_Whit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8029192B-9C51-487F-A831-14937605A84B}"/>
              </a:ext>
            </a:extLst>
          </p:cNvPr>
          <p:cNvSpPr/>
          <p:nvPr userDrawn="1"/>
        </p:nvSpPr>
        <p:spPr>
          <a:xfrm>
            <a:off x="0" y="0"/>
            <a:ext cx="309086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TextBox 6">
            <a:extLst>
              <a:ext uri="{FF2B5EF4-FFF2-40B4-BE49-F238E27FC236}">
                <a16:creationId xmlns:a16="http://schemas.microsoft.com/office/drawing/2014/main" id="{FAA1C7FF-B42A-4D55-903C-3D200D1774BD}"/>
              </a:ext>
            </a:extLst>
          </p:cNvPr>
          <p:cNvSpPr txBox="1">
            <a:spLocks noChangeArrowheads="1"/>
          </p:cNvSpPr>
          <p:nvPr userDrawn="1"/>
        </p:nvSpPr>
        <p:spPr bwMode="auto">
          <a:xfrm>
            <a:off x="4270375" y="4778375"/>
            <a:ext cx="6334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fontAlgn="base">
              <a:spcBef>
                <a:spcPct val="0"/>
              </a:spcBef>
              <a:spcAft>
                <a:spcPct val="0"/>
              </a:spcAft>
              <a:defRPr sz="1300">
                <a:solidFill>
                  <a:schemeClr val="tx1"/>
                </a:solidFill>
                <a:latin typeface="Arial" panose="020B0604020202020204" pitchFamily="34" charset="0"/>
              </a:defRPr>
            </a:lvl6pPr>
            <a:lvl7pPr marL="2971800" indent="-228600" defTabSz="685800" fontAlgn="base">
              <a:spcBef>
                <a:spcPct val="0"/>
              </a:spcBef>
              <a:spcAft>
                <a:spcPct val="0"/>
              </a:spcAft>
              <a:defRPr sz="1300">
                <a:solidFill>
                  <a:schemeClr val="tx1"/>
                </a:solidFill>
                <a:latin typeface="Arial" panose="020B0604020202020204" pitchFamily="34" charset="0"/>
              </a:defRPr>
            </a:lvl7pPr>
            <a:lvl8pPr marL="3429000" indent="-228600" defTabSz="685800" fontAlgn="base">
              <a:spcBef>
                <a:spcPct val="0"/>
              </a:spcBef>
              <a:spcAft>
                <a:spcPct val="0"/>
              </a:spcAft>
              <a:defRPr sz="1300">
                <a:solidFill>
                  <a:schemeClr val="tx1"/>
                </a:solidFill>
                <a:latin typeface="Arial" panose="020B0604020202020204" pitchFamily="34" charset="0"/>
              </a:defRPr>
            </a:lvl8pPr>
            <a:lvl9pPr marL="3886200" indent="-228600" defTabSz="685800" fontAlgn="base">
              <a:spcBef>
                <a:spcPct val="0"/>
              </a:spcBef>
              <a:spcAft>
                <a:spcPct val="0"/>
              </a:spcAft>
              <a:defRPr sz="1300">
                <a:solidFill>
                  <a:schemeClr val="tx1"/>
                </a:solidFill>
                <a:latin typeface="Arial" panose="020B0604020202020204" pitchFamily="34" charset="0"/>
              </a:defRPr>
            </a:lvl9pPr>
          </a:lstStyle>
          <a:p>
            <a:pPr eaLnBrk="1" hangingPunct="1">
              <a:defRPr/>
            </a:pPr>
            <a:r>
              <a:rPr lang="en-US" altLang="en-US" sz="600">
                <a:solidFill>
                  <a:schemeClr val="bg1"/>
                </a:solidFill>
              </a:rPr>
              <a:t>Xerox Confidential</a:t>
            </a:r>
          </a:p>
        </p:txBody>
      </p:sp>
      <p:sp>
        <p:nvSpPr>
          <p:cNvPr id="13" name="Text Placeholder 3"/>
          <p:cNvSpPr>
            <a:spLocks noGrp="1"/>
          </p:cNvSpPr>
          <p:nvPr>
            <p:ph type="body" sz="quarter" idx="12"/>
          </p:nvPr>
        </p:nvSpPr>
        <p:spPr>
          <a:xfrm>
            <a:off x="0" y="1809750"/>
            <a:ext cx="3092054" cy="2822116"/>
          </a:xfrm>
          <a:prstGeom prst="rect">
            <a:avLst/>
          </a:prstGeom>
          <a:noFill/>
        </p:spPr>
        <p:txBody>
          <a:bodyPr lIns="393192" tIns="0" rIns="45720" bIns="0" anchor="t" anchorCtr="0"/>
          <a:lstStyle>
            <a:lvl1pPr marL="0" indent="0">
              <a:lnSpc>
                <a:spcPct val="100000"/>
              </a:lnSpc>
              <a:spcBef>
                <a:spcPts val="1200"/>
              </a:spcBef>
              <a:buFontTx/>
              <a:buNone/>
              <a:tabLst/>
              <a:defRPr sz="2700" b="1">
                <a:solidFill>
                  <a:schemeClr val="bg1"/>
                </a:solidFill>
              </a:defRPr>
            </a:lvl1pPr>
            <a:lvl2pPr marL="0" indent="0">
              <a:lnSpc>
                <a:spcPct val="100000"/>
              </a:lnSpc>
              <a:buClr>
                <a:schemeClr val="bg1"/>
              </a:buClr>
              <a:buFont typeface="Arial" charset="0"/>
              <a:buNone/>
              <a:tabLst/>
              <a:defRPr sz="2100">
                <a:solidFill>
                  <a:schemeClr val="bg1"/>
                </a:solidFill>
              </a:defRPr>
            </a:lvl2pPr>
            <a:lvl3pPr marL="0" indent="0">
              <a:buClr>
                <a:schemeClr val="bg1"/>
              </a:buClr>
              <a:buFont typeface="Arial" charset="0"/>
              <a:buNone/>
              <a:tabLst/>
              <a:defRPr>
                <a:solidFill>
                  <a:schemeClr val="bg1"/>
                </a:solidFill>
              </a:defRPr>
            </a:lvl3pPr>
            <a:lvl4pPr marL="0" indent="0">
              <a:buClr>
                <a:schemeClr val="bg1"/>
              </a:buClr>
              <a:buFont typeface="Arial" charset="0"/>
              <a:buNone/>
              <a:tabLst/>
              <a:defRPr>
                <a:solidFill>
                  <a:schemeClr val="bg1"/>
                </a:solidFill>
              </a:defRPr>
            </a:lvl4pPr>
            <a:lvl5pPr marL="0" indent="0">
              <a:buClr>
                <a:schemeClr val="bg1"/>
              </a:buClr>
              <a:buFont typeface="Arial"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title"/>
          </p:nvPr>
        </p:nvSpPr>
        <p:spPr>
          <a:xfrm>
            <a:off x="1" y="365374"/>
            <a:ext cx="3092054" cy="1250324"/>
          </a:xfrm>
          <a:prstGeom prst="rect">
            <a:avLst/>
          </a:prstGeom>
        </p:spPr>
        <p:txBody>
          <a:bodyPr tIns="0" rIns="457200" bIns="0" anchor="b" anchorCtr="0"/>
          <a:lstStyle>
            <a:lvl1pPr marL="0" marR="0" indent="0" algn="l" defTabSz="685800" rtl="0" eaLnBrk="1" fontAlgn="auto" latinLnBrk="0" hangingPunct="1">
              <a:lnSpc>
                <a:spcPct val="100000"/>
              </a:lnSpc>
              <a:spcBef>
                <a:spcPts val="1200"/>
              </a:spcBef>
              <a:spcAft>
                <a:spcPts val="0"/>
              </a:spcAft>
              <a:buClr>
                <a:schemeClr val="accent1"/>
              </a:buClr>
              <a:buSzTx/>
              <a:buFontTx/>
              <a:buNone/>
              <a:tabLst/>
              <a:defRPr lang="en-US" sz="3000" b="1" kern="1200">
                <a:solidFill>
                  <a:schemeClr val="bg1"/>
                </a:solidFill>
                <a:latin typeface="+mn-lt"/>
                <a:ea typeface="+mn-ea"/>
                <a:cs typeface="+mn-cs"/>
              </a:defRPr>
            </a:lvl1pPr>
          </a:lstStyle>
          <a:p>
            <a:pPr lvl="0"/>
            <a:r>
              <a:rPr lang="en-US"/>
              <a:t>Click to edit Master title style</a:t>
            </a:r>
            <a:endParaRPr lang="en-US" dirty="0"/>
          </a:p>
        </p:txBody>
      </p:sp>
      <p:sp>
        <p:nvSpPr>
          <p:cNvPr id="18" name="Content Placeholder 19"/>
          <p:cNvSpPr>
            <a:spLocks noGrp="1"/>
          </p:cNvSpPr>
          <p:nvPr>
            <p:ph sz="quarter" idx="13"/>
          </p:nvPr>
        </p:nvSpPr>
        <p:spPr>
          <a:xfrm>
            <a:off x="3657600" y="868680"/>
            <a:ext cx="4881563" cy="3608070"/>
          </a:xfrm>
          <a:prstGeom prst="rect">
            <a:avLst/>
          </a:prstGeom>
        </p:spPr>
        <p:txBody>
          <a:bodyPr lIns="0" tIns="0" rIns="0" bIns="0" anchor="t" anchorCtr="0"/>
          <a:lstStyle>
            <a:lvl1pPr marL="0" indent="0">
              <a:buFontTx/>
              <a:buNone/>
              <a:defRPr b="1">
                <a:solidFill>
                  <a:schemeClr val="accent1"/>
                </a:solidFill>
              </a:defRPr>
            </a:lvl1pPr>
            <a:lvl2pPr marL="171450" indent="-171450">
              <a:buClr>
                <a:schemeClr val="tx2"/>
              </a:buClr>
              <a:tabLst/>
              <a:defRPr baseline="0">
                <a:solidFill>
                  <a:schemeClr val="tx2"/>
                </a:solidFill>
              </a:defRPr>
            </a:lvl2pPr>
            <a:lvl3pPr marL="378619" indent="-172641">
              <a:buClr>
                <a:schemeClr val="tx2"/>
              </a:buClr>
              <a:buFont typeface="Arial" panose="020B0604020202020204" pitchFamily="34" charset="0"/>
              <a:buChar char="‒"/>
              <a:tabLst/>
              <a:defRPr baseline="0">
                <a:solidFill>
                  <a:schemeClr val="tx2"/>
                </a:solidFill>
              </a:defRPr>
            </a:lvl3pPr>
            <a:lvl4pPr marL="514350" indent="-136525">
              <a:buClr>
                <a:schemeClr val="tx2"/>
              </a:buClr>
              <a:tabLst/>
              <a:defRPr baseline="0">
                <a:solidFill>
                  <a:schemeClr val="tx2"/>
                </a:solidFill>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5">
            <a:extLst>
              <a:ext uri="{FF2B5EF4-FFF2-40B4-BE49-F238E27FC236}">
                <a16:creationId xmlns:a16="http://schemas.microsoft.com/office/drawing/2014/main" id="{091DEB83-1265-4E10-BA90-EABD1A8B94D2}"/>
              </a:ext>
            </a:extLst>
          </p:cNvPr>
          <p:cNvSpPr>
            <a:spLocks noGrp="1"/>
          </p:cNvSpPr>
          <p:nvPr>
            <p:ph type="sldNum" sz="quarter" idx="14"/>
          </p:nvPr>
        </p:nvSpPr>
        <p:spPr/>
        <p:txBody>
          <a:bodyPr/>
          <a:lstStyle>
            <a:lvl1pPr algn="l">
              <a:defRPr sz="600">
                <a:solidFill>
                  <a:schemeClr val="bg1"/>
                </a:solidFill>
              </a:defRPr>
            </a:lvl1pPr>
          </a:lstStyle>
          <a:p>
            <a:pPr>
              <a:defRPr/>
            </a:pPr>
            <a:fld id="{ABAF64F0-F509-40B4-B5E1-BA14294BFD52}" type="slidenum">
              <a:rPr lang="en-US"/>
              <a:pPr>
                <a:defRPr/>
              </a:pPr>
              <a:t>‹N›</a:t>
            </a:fld>
            <a:endParaRPr lang="en-US" dirty="0"/>
          </a:p>
        </p:txBody>
      </p:sp>
      <p:sp>
        <p:nvSpPr>
          <p:cNvPr id="8" name="Date Placeholder 3">
            <a:extLst>
              <a:ext uri="{FF2B5EF4-FFF2-40B4-BE49-F238E27FC236}">
                <a16:creationId xmlns:a16="http://schemas.microsoft.com/office/drawing/2014/main" id="{AF507B86-2334-4ABF-BAC0-E15B24E534EB}"/>
              </a:ext>
            </a:extLst>
          </p:cNvPr>
          <p:cNvSpPr>
            <a:spLocks noGrp="1"/>
          </p:cNvSpPr>
          <p:nvPr>
            <p:ph type="dt" sz="half" idx="15"/>
          </p:nvPr>
        </p:nvSpPr>
        <p:spPr/>
        <p:txBody>
          <a:bodyPr/>
          <a:lstStyle>
            <a:lvl1pPr marL="0" algn="l" defTabSz="342900" rtl="0" eaLnBrk="1" latinLnBrk="0" hangingPunct="1">
              <a:defRPr lang="en-US" sz="600" kern="1200">
                <a:solidFill>
                  <a:schemeClr val="bg1"/>
                </a:solidFill>
                <a:latin typeface="+mn-lt"/>
                <a:ea typeface="+mn-ea"/>
                <a:cs typeface="+mn-cs"/>
              </a:defRPr>
            </a:lvl1pPr>
          </a:lstStyle>
          <a:p>
            <a:pPr>
              <a:defRPr/>
            </a:pPr>
            <a:fld id="{273AB6B9-FEF2-494E-9F05-9BC085BE7A6C}" type="datetime4">
              <a:rPr/>
              <a:pPr>
                <a:defRPr/>
              </a:pPr>
              <a:t>January 19, 2019</a:t>
            </a:fld>
            <a:endParaRPr dirty="0"/>
          </a:p>
        </p:txBody>
      </p:sp>
      <p:sp>
        <p:nvSpPr>
          <p:cNvPr id="9" name="Footer Placeholder 1">
            <a:extLst>
              <a:ext uri="{FF2B5EF4-FFF2-40B4-BE49-F238E27FC236}">
                <a16:creationId xmlns:a16="http://schemas.microsoft.com/office/drawing/2014/main" id="{5902D0F6-8102-4F84-94CF-60D10BCCEB88}"/>
              </a:ext>
            </a:extLst>
          </p:cNvPr>
          <p:cNvSpPr>
            <a:spLocks noGrp="1"/>
          </p:cNvSpPr>
          <p:nvPr>
            <p:ph type="ftr" sz="quarter" idx="16"/>
          </p:nvPr>
        </p:nvSpPr>
        <p:spPr/>
        <p:txBody>
          <a:bodyPr/>
          <a:lstStyle>
            <a:lvl1pPr algn="ctr">
              <a:defRPr sz="600">
                <a:solidFill>
                  <a:schemeClr val="tx1">
                    <a:tint val="75000"/>
                  </a:schemeClr>
                </a:solidFill>
              </a:defRPr>
            </a:lvl1pPr>
          </a:lstStyle>
          <a:p>
            <a:pPr>
              <a:defRPr/>
            </a:pPr>
            <a:r>
              <a:rPr lang="en-US"/>
              <a:t>Xerox Internal Use Only</a:t>
            </a:r>
          </a:p>
        </p:txBody>
      </p:sp>
    </p:spTree>
    <p:extLst>
      <p:ext uri="{BB962C8B-B14F-4D97-AF65-F5344CB8AC3E}">
        <p14:creationId xmlns:p14="http://schemas.microsoft.com/office/powerpoint/2010/main" val="170315313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Grey_Whit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9F0B95CD-A81C-4AAA-B2D0-C2258B2BA8A4}"/>
              </a:ext>
            </a:extLst>
          </p:cNvPr>
          <p:cNvSpPr/>
          <p:nvPr userDrawn="1"/>
        </p:nvSpPr>
        <p:spPr>
          <a:xfrm>
            <a:off x="0" y="0"/>
            <a:ext cx="3090863" cy="5159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TextBox 6">
            <a:extLst>
              <a:ext uri="{FF2B5EF4-FFF2-40B4-BE49-F238E27FC236}">
                <a16:creationId xmlns:a16="http://schemas.microsoft.com/office/drawing/2014/main" id="{BD9DF197-9D9B-4D0F-BE12-58B49406DF5F}"/>
              </a:ext>
            </a:extLst>
          </p:cNvPr>
          <p:cNvSpPr txBox="1">
            <a:spLocks noChangeArrowheads="1"/>
          </p:cNvSpPr>
          <p:nvPr userDrawn="1"/>
        </p:nvSpPr>
        <p:spPr bwMode="auto">
          <a:xfrm>
            <a:off x="4270375" y="4778375"/>
            <a:ext cx="6334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fontAlgn="base">
              <a:spcBef>
                <a:spcPct val="0"/>
              </a:spcBef>
              <a:spcAft>
                <a:spcPct val="0"/>
              </a:spcAft>
              <a:defRPr sz="1300">
                <a:solidFill>
                  <a:schemeClr val="tx1"/>
                </a:solidFill>
                <a:latin typeface="Arial" panose="020B0604020202020204" pitchFamily="34" charset="0"/>
              </a:defRPr>
            </a:lvl6pPr>
            <a:lvl7pPr marL="2971800" indent="-228600" defTabSz="685800" fontAlgn="base">
              <a:spcBef>
                <a:spcPct val="0"/>
              </a:spcBef>
              <a:spcAft>
                <a:spcPct val="0"/>
              </a:spcAft>
              <a:defRPr sz="1300">
                <a:solidFill>
                  <a:schemeClr val="tx1"/>
                </a:solidFill>
                <a:latin typeface="Arial" panose="020B0604020202020204" pitchFamily="34" charset="0"/>
              </a:defRPr>
            </a:lvl7pPr>
            <a:lvl8pPr marL="3429000" indent="-228600" defTabSz="685800" fontAlgn="base">
              <a:spcBef>
                <a:spcPct val="0"/>
              </a:spcBef>
              <a:spcAft>
                <a:spcPct val="0"/>
              </a:spcAft>
              <a:defRPr sz="1300">
                <a:solidFill>
                  <a:schemeClr val="tx1"/>
                </a:solidFill>
                <a:latin typeface="Arial" panose="020B0604020202020204" pitchFamily="34" charset="0"/>
              </a:defRPr>
            </a:lvl8pPr>
            <a:lvl9pPr marL="3886200" indent="-228600" defTabSz="685800" fontAlgn="base">
              <a:spcBef>
                <a:spcPct val="0"/>
              </a:spcBef>
              <a:spcAft>
                <a:spcPct val="0"/>
              </a:spcAft>
              <a:defRPr sz="1300">
                <a:solidFill>
                  <a:schemeClr val="tx1"/>
                </a:solidFill>
                <a:latin typeface="Arial" panose="020B0604020202020204" pitchFamily="34" charset="0"/>
              </a:defRPr>
            </a:lvl9pPr>
          </a:lstStyle>
          <a:p>
            <a:pPr eaLnBrk="1" hangingPunct="1">
              <a:defRPr/>
            </a:pPr>
            <a:r>
              <a:rPr lang="en-US" altLang="en-US" sz="600">
                <a:solidFill>
                  <a:schemeClr val="bg1"/>
                </a:solidFill>
              </a:rPr>
              <a:t>Xerox Confidential</a:t>
            </a:r>
          </a:p>
        </p:txBody>
      </p:sp>
      <p:sp>
        <p:nvSpPr>
          <p:cNvPr id="13" name="Text Placeholder 3"/>
          <p:cNvSpPr>
            <a:spLocks noGrp="1"/>
          </p:cNvSpPr>
          <p:nvPr>
            <p:ph type="body" sz="quarter" idx="12"/>
          </p:nvPr>
        </p:nvSpPr>
        <p:spPr>
          <a:xfrm>
            <a:off x="0" y="1809750"/>
            <a:ext cx="3092054" cy="2822116"/>
          </a:xfrm>
          <a:prstGeom prst="rect">
            <a:avLst/>
          </a:prstGeom>
          <a:noFill/>
        </p:spPr>
        <p:txBody>
          <a:bodyPr lIns="393192" tIns="0" rIns="45720" bIns="0" anchor="t" anchorCtr="0"/>
          <a:lstStyle>
            <a:lvl1pPr marL="0" indent="0">
              <a:lnSpc>
                <a:spcPct val="100000"/>
              </a:lnSpc>
              <a:spcBef>
                <a:spcPts val="1200"/>
              </a:spcBef>
              <a:buFontTx/>
              <a:buNone/>
              <a:tabLst/>
              <a:defRPr sz="2700" b="1">
                <a:solidFill>
                  <a:schemeClr val="bg1"/>
                </a:solidFill>
              </a:defRPr>
            </a:lvl1pPr>
            <a:lvl2pPr marL="0" indent="0">
              <a:lnSpc>
                <a:spcPct val="100000"/>
              </a:lnSpc>
              <a:buClr>
                <a:schemeClr val="bg1"/>
              </a:buClr>
              <a:buFont typeface="Arial" charset="0"/>
              <a:buNone/>
              <a:tabLst/>
              <a:defRPr sz="2100">
                <a:solidFill>
                  <a:schemeClr val="bg1"/>
                </a:solidFill>
              </a:defRPr>
            </a:lvl2pPr>
            <a:lvl3pPr marL="0" indent="0">
              <a:buClr>
                <a:schemeClr val="bg1"/>
              </a:buClr>
              <a:buFont typeface="Arial" charset="0"/>
              <a:buNone/>
              <a:tabLst/>
              <a:defRPr>
                <a:solidFill>
                  <a:schemeClr val="bg1"/>
                </a:solidFill>
              </a:defRPr>
            </a:lvl3pPr>
            <a:lvl4pPr marL="0" indent="0">
              <a:buClr>
                <a:schemeClr val="bg1"/>
              </a:buClr>
              <a:buFont typeface="Arial" charset="0"/>
              <a:buNone/>
              <a:tabLst/>
              <a:defRPr>
                <a:solidFill>
                  <a:schemeClr val="bg1"/>
                </a:solidFill>
              </a:defRPr>
            </a:lvl4pPr>
            <a:lvl5pPr marL="0" indent="0">
              <a:buClr>
                <a:schemeClr val="bg1"/>
              </a:buClr>
              <a:buFont typeface="Arial" charse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1" y="365374"/>
            <a:ext cx="3092054" cy="1250324"/>
          </a:xfrm>
          <a:prstGeom prst="rect">
            <a:avLst/>
          </a:prstGeom>
        </p:spPr>
        <p:txBody>
          <a:bodyPr tIns="0" rIns="45720" bIns="0" anchor="b" anchorCtr="0"/>
          <a:lstStyle>
            <a:lvl1pPr marL="0" marR="0" indent="0" algn="l" defTabSz="685800" rtl="0" eaLnBrk="1" fontAlgn="auto" latinLnBrk="0" hangingPunct="1">
              <a:lnSpc>
                <a:spcPct val="100000"/>
              </a:lnSpc>
              <a:spcBef>
                <a:spcPts val="1200"/>
              </a:spcBef>
              <a:spcAft>
                <a:spcPts val="0"/>
              </a:spcAft>
              <a:buClr>
                <a:schemeClr val="accent1"/>
              </a:buClr>
              <a:buSzTx/>
              <a:buFontTx/>
              <a:buNone/>
              <a:tabLst/>
              <a:defRPr lang="en-US" sz="3000" b="1" kern="1200">
                <a:solidFill>
                  <a:schemeClr val="bg1"/>
                </a:solidFill>
                <a:latin typeface="+mn-lt"/>
                <a:ea typeface="+mn-ea"/>
                <a:cs typeface="+mn-cs"/>
              </a:defRPr>
            </a:lvl1pPr>
          </a:lstStyle>
          <a:p>
            <a:pPr lvl="0"/>
            <a:r>
              <a:rPr lang="en-US"/>
              <a:t>Click to edit Master title style</a:t>
            </a:r>
            <a:endParaRPr lang="en-US" dirty="0"/>
          </a:p>
        </p:txBody>
      </p:sp>
      <p:sp>
        <p:nvSpPr>
          <p:cNvPr id="18" name="Content Placeholder 19"/>
          <p:cNvSpPr>
            <a:spLocks noGrp="1"/>
          </p:cNvSpPr>
          <p:nvPr>
            <p:ph sz="quarter" idx="13"/>
          </p:nvPr>
        </p:nvSpPr>
        <p:spPr>
          <a:xfrm>
            <a:off x="3657600" y="868680"/>
            <a:ext cx="4881563" cy="3608070"/>
          </a:xfrm>
          <a:prstGeom prst="rect">
            <a:avLst/>
          </a:prstGeom>
        </p:spPr>
        <p:txBody>
          <a:bodyPr lIns="0" tIns="0" rIns="0" bIns="0" anchor="t" anchorCtr="0"/>
          <a:lstStyle>
            <a:lvl1pPr marL="0" indent="0">
              <a:buFontTx/>
              <a:buNone/>
              <a:defRPr b="1">
                <a:solidFill>
                  <a:schemeClr val="accent1"/>
                </a:solidFill>
              </a:defRPr>
            </a:lvl1pPr>
            <a:lvl2pPr marL="171450" indent="-171450">
              <a:buClr>
                <a:schemeClr val="tx2"/>
              </a:buClr>
              <a:tabLst/>
              <a:defRPr baseline="0">
                <a:solidFill>
                  <a:schemeClr val="tx2"/>
                </a:solidFill>
              </a:defRPr>
            </a:lvl2pPr>
            <a:lvl3pPr marL="378619" indent="-172641">
              <a:buClr>
                <a:schemeClr val="tx2"/>
              </a:buClr>
              <a:buFont typeface="Arial" panose="020B0604020202020204" pitchFamily="34" charset="0"/>
              <a:buChar char="‒"/>
              <a:tabLst/>
              <a:defRPr baseline="0">
                <a:solidFill>
                  <a:schemeClr val="tx2"/>
                </a:solidFill>
              </a:defRPr>
            </a:lvl3pPr>
            <a:lvl4pPr marL="514350" indent="-136525">
              <a:buClr>
                <a:schemeClr val="tx2"/>
              </a:buClr>
              <a:tabLst/>
              <a:defRPr baseline="0">
                <a:solidFill>
                  <a:schemeClr val="tx2"/>
                </a:solidFill>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5">
            <a:extLst>
              <a:ext uri="{FF2B5EF4-FFF2-40B4-BE49-F238E27FC236}">
                <a16:creationId xmlns:a16="http://schemas.microsoft.com/office/drawing/2014/main" id="{D98B6B64-CE26-4643-BBD0-42939EBF1A27}"/>
              </a:ext>
            </a:extLst>
          </p:cNvPr>
          <p:cNvSpPr>
            <a:spLocks noGrp="1"/>
          </p:cNvSpPr>
          <p:nvPr>
            <p:ph type="sldNum" sz="quarter" idx="14"/>
          </p:nvPr>
        </p:nvSpPr>
        <p:spPr/>
        <p:txBody>
          <a:bodyPr/>
          <a:lstStyle>
            <a:lvl1pPr algn="l">
              <a:defRPr sz="600">
                <a:solidFill>
                  <a:schemeClr val="bg1"/>
                </a:solidFill>
              </a:defRPr>
            </a:lvl1pPr>
          </a:lstStyle>
          <a:p>
            <a:pPr>
              <a:defRPr/>
            </a:pPr>
            <a:fld id="{F2E422F9-98DC-43D6-A9B5-37A68B41A34C}" type="slidenum">
              <a:rPr lang="en-US"/>
              <a:pPr>
                <a:defRPr/>
              </a:pPr>
              <a:t>‹N›</a:t>
            </a:fld>
            <a:endParaRPr lang="en-US" dirty="0"/>
          </a:p>
        </p:txBody>
      </p:sp>
      <p:sp>
        <p:nvSpPr>
          <p:cNvPr id="8" name="Date Placeholder 3">
            <a:extLst>
              <a:ext uri="{FF2B5EF4-FFF2-40B4-BE49-F238E27FC236}">
                <a16:creationId xmlns:a16="http://schemas.microsoft.com/office/drawing/2014/main" id="{7982F0F4-15A2-44FD-B97B-D5B30FE99456}"/>
              </a:ext>
            </a:extLst>
          </p:cNvPr>
          <p:cNvSpPr>
            <a:spLocks noGrp="1"/>
          </p:cNvSpPr>
          <p:nvPr>
            <p:ph type="dt" sz="half" idx="15"/>
          </p:nvPr>
        </p:nvSpPr>
        <p:spPr/>
        <p:txBody>
          <a:bodyPr/>
          <a:lstStyle>
            <a:lvl1pPr marL="0" algn="l" defTabSz="342900" rtl="0" eaLnBrk="1" latinLnBrk="0" hangingPunct="1">
              <a:defRPr lang="en-US" sz="600" kern="1200">
                <a:solidFill>
                  <a:schemeClr val="bg1"/>
                </a:solidFill>
                <a:latin typeface="+mn-lt"/>
                <a:ea typeface="+mn-ea"/>
                <a:cs typeface="+mn-cs"/>
              </a:defRPr>
            </a:lvl1pPr>
          </a:lstStyle>
          <a:p>
            <a:pPr>
              <a:defRPr/>
            </a:pPr>
            <a:fld id="{175027BB-C1E8-4CC0-A135-D18FB92E9D1D}" type="datetime4">
              <a:rPr/>
              <a:pPr>
                <a:defRPr/>
              </a:pPr>
              <a:t>January 19, 2019</a:t>
            </a:fld>
            <a:endParaRPr dirty="0"/>
          </a:p>
        </p:txBody>
      </p:sp>
      <p:sp>
        <p:nvSpPr>
          <p:cNvPr id="9" name="Footer Placeholder 1">
            <a:extLst>
              <a:ext uri="{FF2B5EF4-FFF2-40B4-BE49-F238E27FC236}">
                <a16:creationId xmlns:a16="http://schemas.microsoft.com/office/drawing/2014/main" id="{11265208-224D-42FE-8DE9-02CA4783DA0F}"/>
              </a:ext>
            </a:extLst>
          </p:cNvPr>
          <p:cNvSpPr>
            <a:spLocks noGrp="1"/>
          </p:cNvSpPr>
          <p:nvPr>
            <p:ph type="ftr" sz="quarter" idx="16"/>
          </p:nvPr>
        </p:nvSpPr>
        <p:spPr/>
        <p:txBody>
          <a:bodyPr/>
          <a:lstStyle>
            <a:lvl1pPr algn="ctr">
              <a:defRPr sz="600">
                <a:solidFill>
                  <a:schemeClr val="tx1">
                    <a:tint val="75000"/>
                  </a:schemeClr>
                </a:solidFill>
              </a:defRPr>
            </a:lvl1pPr>
          </a:lstStyle>
          <a:p>
            <a:pPr>
              <a:defRPr/>
            </a:pPr>
            <a:r>
              <a:rPr lang="en-US"/>
              <a:t>Xerox Internal Use Only</a:t>
            </a:r>
          </a:p>
        </p:txBody>
      </p:sp>
    </p:spTree>
    <p:extLst>
      <p:ext uri="{BB962C8B-B14F-4D97-AF65-F5344CB8AC3E}">
        <p14:creationId xmlns:p14="http://schemas.microsoft.com/office/powerpoint/2010/main" val="129702979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2WCWB">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CAC828D0-518E-47FE-9495-4FDE7E3507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a:ext uri="{FF2B5EF4-FFF2-40B4-BE49-F238E27FC236}">
                <a16:creationId xmlns:a16="http://schemas.microsoft.com/office/drawing/2014/main" id="{7E26AF7C-0357-4097-B7B6-29DC5DD25880}"/>
              </a:ext>
            </a:extLst>
          </p:cNvPr>
          <p:cNvSpPr/>
          <p:nvPr userDrawn="1"/>
        </p:nvSpPr>
        <p:spPr>
          <a:xfrm>
            <a:off x="0" y="606425"/>
            <a:ext cx="9144000" cy="90011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pic>
        <p:nvPicPr>
          <p:cNvPr id="5" name="Picture 7">
            <a:extLst>
              <a:ext uri="{FF2B5EF4-FFF2-40B4-BE49-F238E27FC236}">
                <a16:creationId xmlns:a16="http://schemas.microsoft.com/office/drawing/2014/main" id="{C31B755C-96FD-4286-8744-C2918451EE4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7663" y="4608513"/>
            <a:ext cx="23415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3192" y="606668"/>
            <a:ext cx="8525573" cy="900247"/>
          </a:xfrm>
          <a:prstGeom prst="rect">
            <a:avLst/>
          </a:prstGeom>
        </p:spPr>
        <p:txBody>
          <a:bodyPr lIns="0" tIns="0" rIns="0" bIns="0" anchor="ctr">
            <a:normAutofit/>
          </a:bodyPr>
          <a:lstStyle>
            <a:lvl1pPr marL="7144" indent="0" algn="l">
              <a:tabLst/>
              <a:defRPr sz="2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0991046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le">
    <p:bg>
      <p:bgPr>
        <a:solidFill>
          <a:schemeClr val="bg1">
            <a:alpha val="79999"/>
          </a:schemeClr>
        </a:solidFill>
        <a:effectLst/>
      </p:bgPr>
    </p:bg>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65667A19-AA18-4760-A71D-75382813D5B8}"/>
              </a:ext>
            </a:extLst>
          </p:cNvPr>
          <p:cNvSpPr/>
          <p:nvPr userDrawn="1"/>
        </p:nvSpPr>
        <p:spPr>
          <a:xfrm>
            <a:off x="0" y="0"/>
            <a:ext cx="24384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 name="Oval 6">
            <a:extLst>
              <a:ext uri="{FF2B5EF4-FFF2-40B4-BE49-F238E27FC236}">
                <a16:creationId xmlns:a16="http://schemas.microsoft.com/office/drawing/2014/main" id="{A9E74B5C-A41C-4730-A3B8-3DC60692DEAA}"/>
              </a:ext>
            </a:extLst>
          </p:cNvPr>
          <p:cNvSpPr/>
          <p:nvPr userDrawn="1"/>
        </p:nvSpPr>
        <p:spPr>
          <a:xfrm>
            <a:off x="406400" y="457200"/>
            <a:ext cx="4000500" cy="4000500"/>
          </a:xfrm>
          <a:prstGeom prst="ellipse">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12" name="Content Placeholder 19"/>
          <p:cNvSpPr>
            <a:spLocks noGrp="1"/>
          </p:cNvSpPr>
          <p:nvPr>
            <p:ph sz="quarter" idx="13"/>
          </p:nvPr>
        </p:nvSpPr>
        <p:spPr>
          <a:xfrm>
            <a:off x="4811316" y="742950"/>
            <a:ext cx="4027884" cy="3657600"/>
          </a:xfrm>
          <a:prstGeom prst="rect">
            <a:avLst/>
          </a:prstGeom>
        </p:spPr>
        <p:txBody>
          <a:bodyPr lIns="0" tIns="0" rIns="0" bIns="0" anchor="ctr"/>
          <a:lstStyle>
            <a:lvl1pPr marL="0" indent="0">
              <a:buFontTx/>
              <a:buNone/>
              <a:defRPr b="1">
                <a:solidFill>
                  <a:schemeClr val="bg2"/>
                </a:solidFill>
              </a:defRPr>
            </a:lvl1pPr>
            <a:lvl2pPr marL="171450" indent="-171450">
              <a:buClr>
                <a:schemeClr val="tx2"/>
              </a:buClr>
              <a:tabLst/>
              <a:defRPr baseline="0">
                <a:solidFill>
                  <a:schemeClr val="tx2"/>
                </a:solidFill>
              </a:defRPr>
            </a:lvl2pPr>
            <a:lvl3pPr marL="378619" indent="-172641">
              <a:buClr>
                <a:schemeClr val="tx2"/>
              </a:buClr>
              <a:buFont typeface="Arial" panose="020B0604020202020204" pitchFamily="34" charset="0"/>
              <a:buChar char="‒"/>
              <a:tabLst/>
              <a:defRPr baseline="0">
                <a:solidFill>
                  <a:schemeClr val="tx2"/>
                </a:solidFill>
              </a:defRPr>
            </a:lvl3pPr>
            <a:lvl4pPr marL="514350" indent="-136525">
              <a:buClr>
                <a:schemeClr val="tx2"/>
              </a:buClr>
              <a:tabLst/>
              <a:defRPr baseline="0">
                <a:solidFill>
                  <a:schemeClr val="tx2"/>
                </a:solidFill>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3"/>
          <p:cNvSpPr>
            <a:spLocks noGrp="1"/>
          </p:cNvSpPr>
          <p:nvPr>
            <p:ph type="body" sz="quarter" idx="12"/>
          </p:nvPr>
        </p:nvSpPr>
        <p:spPr>
          <a:xfrm>
            <a:off x="874611" y="1047750"/>
            <a:ext cx="3100704" cy="2819400"/>
          </a:xfrm>
          <a:prstGeom prst="rect">
            <a:avLst/>
          </a:prstGeom>
          <a:noFill/>
        </p:spPr>
        <p:txBody>
          <a:bodyPr lIns="0" tIns="0" rIns="0" bIns="0" anchor="ctr"/>
          <a:lstStyle>
            <a:lvl1pPr marL="0" indent="0">
              <a:lnSpc>
                <a:spcPct val="100000"/>
              </a:lnSpc>
              <a:spcBef>
                <a:spcPts val="1200"/>
              </a:spcBef>
              <a:buFontTx/>
              <a:buNone/>
              <a:tabLst/>
              <a:defRPr sz="2700" b="1">
                <a:solidFill>
                  <a:schemeClr val="bg1"/>
                </a:solidFill>
              </a:defRPr>
            </a:lvl1pPr>
            <a:lvl2pPr marL="0" indent="0">
              <a:lnSpc>
                <a:spcPct val="100000"/>
              </a:lnSpc>
              <a:buClr>
                <a:schemeClr val="bg1"/>
              </a:buClr>
              <a:buFont typeface="Arial" charset="0"/>
              <a:buNone/>
              <a:tabLst/>
              <a:defRPr sz="2100">
                <a:solidFill>
                  <a:schemeClr val="bg1"/>
                </a:solidFill>
              </a:defRPr>
            </a:lvl2pPr>
            <a:lvl3pPr marL="0" indent="0">
              <a:buClr>
                <a:schemeClr val="bg1"/>
              </a:buClr>
              <a:buFont typeface="Arial" charset="0"/>
              <a:buNone/>
              <a:tabLst/>
              <a:defRPr>
                <a:solidFill>
                  <a:schemeClr val="bg1"/>
                </a:solidFill>
              </a:defRPr>
            </a:lvl3pPr>
            <a:lvl4pPr marL="0" indent="0">
              <a:buClr>
                <a:schemeClr val="bg1"/>
              </a:buClr>
              <a:buFont typeface="Arial" charset="0"/>
              <a:buNone/>
              <a:tabLst/>
              <a:defRPr>
                <a:solidFill>
                  <a:schemeClr val="bg1"/>
                </a:solidFill>
              </a:defRPr>
            </a:lvl4pPr>
            <a:lvl5pPr marL="0" indent="0">
              <a:buClr>
                <a:schemeClr val="bg1"/>
              </a:buClr>
              <a:buFont typeface="Arial"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8F14488-BF9D-4947-AB18-19E4DC325E28}"/>
              </a:ext>
            </a:extLst>
          </p:cNvPr>
          <p:cNvSpPr>
            <a:spLocks noGrp="1"/>
          </p:cNvSpPr>
          <p:nvPr>
            <p:ph type="sldNum" sz="quarter" idx="14"/>
          </p:nvPr>
        </p:nvSpPr>
        <p:spPr/>
        <p:txBody>
          <a:bodyPr/>
          <a:lstStyle>
            <a:lvl1pPr algn="l">
              <a:defRPr sz="600">
                <a:solidFill>
                  <a:schemeClr val="bg1"/>
                </a:solidFill>
              </a:defRPr>
            </a:lvl1pPr>
          </a:lstStyle>
          <a:p>
            <a:pPr>
              <a:defRPr/>
            </a:pPr>
            <a:fld id="{F7EBAD38-45A2-4B69-884F-ECBF3555316A}" type="slidenum">
              <a:rPr lang="en-US"/>
              <a:pPr>
                <a:defRPr/>
              </a:pPr>
              <a:t>‹N›</a:t>
            </a:fld>
            <a:endParaRPr lang="en-US" dirty="0"/>
          </a:p>
        </p:txBody>
      </p:sp>
      <p:sp>
        <p:nvSpPr>
          <p:cNvPr id="7" name="Date Placeholder 3">
            <a:extLst>
              <a:ext uri="{FF2B5EF4-FFF2-40B4-BE49-F238E27FC236}">
                <a16:creationId xmlns:a16="http://schemas.microsoft.com/office/drawing/2014/main" id="{8C862169-78E3-40BF-8D70-ADFF84A96C82}"/>
              </a:ext>
            </a:extLst>
          </p:cNvPr>
          <p:cNvSpPr>
            <a:spLocks noGrp="1"/>
          </p:cNvSpPr>
          <p:nvPr>
            <p:ph type="dt" sz="half" idx="15"/>
          </p:nvPr>
        </p:nvSpPr>
        <p:spPr/>
        <p:txBody>
          <a:bodyPr/>
          <a:lstStyle>
            <a:lvl1pPr marL="0" algn="l" defTabSz="342900" rtl="0" eaLnBrk="1" latinLnBrk="0" hangingPunct="1">
              <a:defRPr lang="en-US" sz="600" kern="1200">
                <a:solidFill>
                  <a:schemeClr val="bg1"/>
                </a:solidFill>
                <a:latin typeface="+mn-lt"/>
                <a:ea typeface="+mn-ea"/>
                <a:cs typeface="+mn-cs"/>
              </a:defRPr>
            </a:lvl1pPr>
          </a:lstStyle>
          <a:p>
            <a:pPr>
              <a:defRPr/>
            </a:pPr>
            <a:fld id="{C62E3890-7449-4F28-8CCF-59DD0B10558E}" type="datetime4">
              <a:rPr/>
              <a:pPr>
                <a:defRPr/>
              </a:pPr>
              <a:t>January 19, 2019</a:t>
            </a:fld>
            <a:endParaRPr dirty="0"/>
          </a:p>
        </p:txBody>
      </p:sp>
      <p:sp>
        <p:nvSpPr>
          <p:cNvPr id="8" name="Footer Placeholder 1">
            <a:extLst>
              <a:ext uri="{FF2B5EF4-FFF2-40B4-BE49-F238E27FC236}">
                <a16:creationId xmlns:a16="http://schemas.microsoft.com/office/drawing/2014/main" id="{7B204611-D193-40B5-AD75-BAA4CF233FDF}"/>
              </a:ext>
            </a:extLst>
          </p:cNvPr>
          <p:cNvSpPr>
            <a:spLocks noGrp="1"/>
          </p:cNvSpPr>
          <p:nvPr>
            <p:ph type="ftr" sz="quarter" idx="16"/>
          </p:nvPr>
        </p:nvSpPr>
        <p:spPr/>
        <p:txBody>
          <a:bodyPr/>
          <a:lstStyle>
            <a:lvl1pPr algn="ctr">
              <a:defRPr sz="600">
                <a:solidFill>
                  <a:schemeClr val="tx1">
                    <a:tint val="75000"/>
                  </a:schemeClr>
                </a:solidFill>
              </a:defRPr>
            </a:lvl1pPr>
          </a:lstStyle>
          <a:p>
            <a:pPr>
              <a:defRPr/>
            </a:pPr>
            <a:r>
              <a:rPr lang="en-US"/>
              <a:t>Xerox Internal Use Only</a:t>
            </a:r>
          </a:p>
        </p:txBody>
      </p:sp>
    </p:spTree>
    <p:extLst>
      <p:ext uri="{BB962C8B-B14F-4D97-AF65-F5344CB8AC3E}">
        <p14:creationId xmlns:p14="http://schemas.microsoft.com/office/powerpoint/2010/main" val="3049947385"/>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2">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414F3ECD-0E53-4D53-B91E-13C7A20EEB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39237"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a:ext uri="{FF2B5EF4-FFF2-40B4-BE49-F238E27FC236}">
                <a16:creationId xmlns:a16="http://schemas.microsoft.com/office/drawing/2014/main" id="{199B7D08-A155-4BCC-99E0-93D00DE8AA55}"/>
              </a:ext>
            </a:extLst>
          </p:cNvPr>
          <p:cNvSpPr/>
          <p:nvPr userDrawn="1"/>
        </p:nvSpPr>
        <p:spPr>
          <a:xfrm>
            <a:off x="4763" y="0"/>
            <a:ext cx="3089275" cy="5173663"/>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7">
            <a:extLst>
              <a:ext uri="{FF2B5EF4-FFF2-40B4-BE49-F238E27FC236}">
                <a16:creationId xmlns:a16="http://schemas.microsoft.com/office/drawing/2014/main" id="{9EA9C880-4692-4547-BECA-F5C779549B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5388" y="4627563"/>
            <a:ext cx="1322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3"/>
          <p:cNvSpPr>
            <a:spLocks noGrp="1"/>
          </p:cNvSpPr>
          <p:nvPr>
            <p:ph type="body" sz="quarter" idx="13"/>
          </p:nvPr>
        </p:nvSpPr>
        <p:spPr>
          <a:xfrm>
            <a:off x="4010" y="209550"/>
            <a:ext cx="3090672" cy="4422316"/>
          </a:xfrm>
          <a:prstGeom prst="rect">
            <a:avLst/>
          </a:prstGeom>
          <a:noFill/>
        </p:spPr>
        <p:txBody>
          <a:bodyPr lIns="274320" tIns="0" rIns="182880" bIns="91440" anchor="t" anchorCtr="0"/>
          <a:lstStyle>
            <a:lvl1pPr marL="0" indent="0">
              <a:lnSpc>
                <a:spcPct val="100000"/>
              </a:lnSpc>
              <a:spcBef>
                <a:spcPts val="1200"/>
              </a:spcBef>
              <a:buFontTx/>
              <a:buNone/>
              <a:tabLst/>
              <a:defRPr sz="2700" b="1">
                <a:solidFill>
                  <a:schemeClr val="bg1"/>
                </a:solidFill>
              </a:defRPr>
            </a:lvl1pPr>
            <a:lvl2pPr marL="0" indent="0">
              <a:lnSpc>
                <a:spcPct val="100000"/>
              </a:lnSpc>
              <a:buClr>
                <a:schemeClr val="bg1"/>
              </a:buClr>
              <a:buFont typeface="Arial" charset="0"/>
              <a:buNone/>
              <a:tabLst/>
              <a:defRPr sz="2100">
                <a:solidFill>
                  <a:schemeClr val="bg1"/>
                </a:solidFill>
              </a:defRPr>
            </a:lvl2pPr>
            <a:lvl3pPr marL="0" indent="0">
              <a:buClr>
                <a:schemeClr val="bg1"/>
              </a:buClr>
              <a:buFont typeface="Arial" charset="0"/>
              <a:buNone/>
              <a:tabLst/>
              <a:defRPr>
                <a:solidFill>
                  <a:schemeClr val="bg1"/>
                </a:solidFill>
              </a:defRPr>
            </a:lvl3pPr>
            <a:lvl4pPr marL="0" indent="0">
              <a:buClr>
                <a:schemeClr val="bg1"/>
              </a:buClr>
              <a:buFont typeface="Arial" charset="0"/>
              <a:buNone/>
              <a:tabLst/>
              <a:defRPr>
                <a:solidFill>
                  <a:schemeClr val="bg1"/>
                </a:solidFill>
              </a:defRPr>
            </a:lvl4pPr>
            <a:lvl5pPr marL="0" indent="0">
              <a:buClr>
                <a:schemeClr val="bg1"/>
              </a:buClr>
              <a:buFont typeface="Arial" charse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B7AAC77-1D36-411D-9B8D-9485DE047B0E}"/>
              </a:ext>
            </a:extLst>
          </p:cNvPr>
          <p:cNvSpPr>
            <a:spLocks noGrp="1"/>
          </p:cNvSpPr>
          <p:nvPr>
            <p:ph type="sldNum" sz="quarter" idx="14"/>
          </p:nvPr>
        </p:nvSpPr>
        <p:spPr/>
        <p:txBody>
          <a:bodyPr/>
          <a:lstStyle>
            <a:lvl1pPr algn="l">
              <a:defRPr sz="600">
                <a:solidFill>
                  <a:schemeClr val="bg1"/>
                </a:solidFill>
              </a:defRPr>
            </a:lvl1pPr>
          </a:lstStyle>
          <a:p>
            <a:pPr>
              <a:defRPr/>
            </a:pPr>
            <a:fld id="{DA06CE1D-351D-45F0-BD48-DD799AAB58D2}" type="slidenum">
              <a:rPr lang="en-US"/>
              <a:pPr>
                <a:defRPr/>
              </a:pPr>
              <a:t>‹N›</a:t>
            </a:fld>
            <a:endParaRPr lang="en-US" dirty="0"/>
          </a:p>
        </p:txBody>
      </p:sp>
      <p:sp>
        <p:nvSpPr>
          <p:cNvPr id="7" name="Date Placeholder 3">
            <a:extLst>
              <a:ext uri="{FF2B5EF4-FFF2-40B4-BE49-F238E27FC236}">
                <a16:creationId xmlns:a16="http://schemas.microsoft.com/office/drawing/2014/main" id="{7D6A6768-1878-4BCF-A4A3-7DC30B8BD36E}"/>
              </a:ext>
            </a:extLst>
          </p:cNvPr>
          <p:cNvSpPr>
            <a:spLocks noGrp="1"/>
          </p:cNvSpPr>
          <p:nvPr>
            <p:ph type="dt" sz="half" idx="15"/>
          </p:nvPr>
        </p:nvSpPr>
        <p:spPr/>
        <p:txBody>
          <a:bodyPr/>
          <a:lstStyle>
            <a:lvl1pPr marL="0" algn="l" defTabSz="342900" rtl="0" eaLnBrk="1" latinLnBrk="0" hangingPunct="1">
              <a:defRPr lang="en-US" sz="600" kern="1200">
                <a:solidFill>
                  <a:schemeClr val="bg1"/>
                </a:solidFill>
                <a:latin typeface="+mn-lt"/>
                <a:ea typeface="+mn-ea"/>
                <a:cs typeface="+mn-cs"/>
              </a:defRPr>
            </a:lvl1pPr>
          </a:lstStyle>
          <a:p>
            <a:pPr>
              <a:defRPr/>
            </a:pPr>
            <a:fld id="{FAD65917-B15B-447F-94F5-E1DDBE4FE44A}" type="datetime4">
              <a:rPr/>
              <a:pPr>
                <a:defRPr/>
              </a:pPr>
              <a:t>January 19, 2019</a:t>
            </a:fld>
            <a:endParaRPr dirty="0"/>
          </a:p>
        </p:txBody>
      </p:sp>
      <p:sp>
        <p:nvSpPr>
          <p:cNvPr id="8" name="Footer Placeholder 1">
            <a:extLst>
              <a:ext uri="{FF2B5EF4-FFF2-40B4-BE49-F238E27FC236}">
                <a16:creationId xmlns:a16="http://schemas.microsoft.com/office/drawing/2014/main" id="{BF0BB3D8-3A77-42D5-B026-3DDAB4AC85FC}"/>
              </a:ext>
            </a:extLst>
          </p:cNvPr>
          <p:cNvSpPr>
            <a:spLocks noGrp="1"/>
          </p:cNvSpPr>
          <p:nvPr>
            <p:ph type="ftr" sz="quarter" idx="16"/>
          </p:nvPr>
        </p:nvSpPr>
        <p:spPr/>
        <p:txBody>
          <a:bodyPr/>
          <a:lstStyle>
            <a:lvl1pPr algn="ctr">
              <a:defRPr sz="600">
                <a:solidFill>
                  <a:schemeClr val="bg1"/>
                </a:solidFill>
              </a:defRPr>
            </a:lvl1pPr>
          </a:lstStyle>
          <a:p>
            <a:pPr>
              <a:defRPr/>
            </a:pPr>
            <a:r>
              <a:rPr lang="en-US"/>
              <a:t>Xerox Internal Use Only</a:t>
            </a:r>
            <a:endParaRPr lang="en-US" dirty="0"/>
          </a:p>
        </p:txBody>
      </p:sp>
    </p:spTree>
    <p:extLst>
      <p:ext uri="{BB962C8B-B14F-4D97-AF65-F5344CB8AC3E}">
        <p14:creationId xmlns:p14="http://schemas.microsoft.com/office/powerpoint/2010/main" val="410992132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mage2">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3766B9D6-2C9C-455A-BFA0-2EE786A584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1113"/>
            <a:ext cx="9139237"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a:ext uri="{FF2B5EF4-FFF2-40B4-BE49-F238E27FC236}">
                <a16:creationId xmlns:a16="http://schemas.microsoft.com/office/drawing/2014/main" id="{26424CFF-BA00-40C8-84AE-DEC726A0849A}"/>
              </a:ext>
            </a:extLst>
          </p:cNvPr>
          <p:cNvSpPr/>
          <p:nvPr userDrawn="1"/>
        </p:nvSpPr>
        <p:spPr>
          <a:xfrm>
            <a:off x="4763" y="0"/>
            <a:ext cx="3089275" cy="5173663"/>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7">
            <a:extLst>
              <a:ext uri="{FF2B5EF4-FFF2-40B4-BE49-F238E27FC236}">
                <a16:creationId xmlns:a16="http://schemas.microsoft.com/office/drawing/2014/main" id="{369AB5C7-AC93-4C9E-B8F0-BF8D12B550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5388" y="4627563"/>
            <a:ext cx="1322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3"/>
          <p:cNvSpPr>
            <a:spLocks noGrp="1"/>
          </p:cNvSpPr>
          <p:nvPr>
            <p:ph type="body" sz="quarter" idx="13"/>
          </p:nvPr>
        </p:nvSpPr>
        <p:spPr>
          <a:xfrm>
            <a:off x="4010" y="209550"/>
            <a:ext cx="3090672" cy="4422316"/>
          </a:xfrm>
          <a:prstGeom prst="rect">
            <a:avLst/>
          </a:prstGeom>
          <a:noFill/>
        </p:spPr>
        <p:txBody>
          <a:bodyPr lIns="274320" tIns="0" rIns="182880" bIns="91440" anchor="t" anchorCtr="0"/>
          <a:lstStyle>
            <a:lvl1pPr marL="0" indent="0">
              <a:lnSpc>
                <a:spcPct val="100000"/>
              </a:lnSpc>
              <a:spcBef>
                <a:spcPts val="1200"/>
              </a:spcBef>
              <a:buFontTx/>
              <a:buNone/>
              <a:tabLst/>
              <a:defRPr sz="2700" b="1">
                <a:solidFill>
                  <a:schemeClr val="bg1"/>
                </a:solidFill>
              </a:defRPr>
            </a:lvl1pPr>
            <a:lvl2pPr marL="0" indent="0">
              <a:lnSpc>
                <a:spcPct val="100000"/>
              </a:lnSpc>
              <a:buClr>
                <a:schemeClr val="bg1"/>
              </a:buClr>
              <a:buFont typeface="Arial" charset="0"/>
              <a:buNone/>
              <a:tabLst/>
              <a:defRPr sz="2100">
                <a:solidFill>
                  <a:schemeClr val="bg1"/>
                </a:solidFill>
              </a:defRPr>
            </a:lvl2pPr>
            <a:lvl3pPr marL="0" indent="0">
              <a:buClr>
                <a:schemeClr val="bg1"/>
              </a:buClr>
              <a:buFont typeface="Arial" charset="0"/>
              <a:buNone/>
              <a:tabLst/>
              <a:defRPr>
                <a:solidFill>
                  <a:schemeClr val="bg1"/>
                </a:solidFill>
              </a:defRPr>
            </a:lvl3pPr>
            <a:lvl4pPr marL="0" indent="0">
              <a:buClr>
                <a:schemeClr val="bg1"/>
              </a:buClr>
              <a:buFont typeface="Arial" charset="0"/>
              <a:buNone/>
              <a:tabLst/>
              <a:defRPr>
                <a:solidFill>
                  <a:schemeClr val="bg1"/>
                </a:solidFill>
              </a:defRPr>
            </a:lvl4pPr>
            <a:lvl5pPr marL="0" indent="0">
              <a:buClr>
                <a:schemeClr val="bg1"/>
              </a:buClr>
              <a:buFont typeface="Arial" charse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733056D-D796-4852-B973-CD9A122E6824}"/>
              </a:ext>
            </a:extLst>
          </p:cNvPr>
          <p:cNvSpPr>
            <a:spLocks noGrp="1"/>
          </p:cNvSpPr>
          <p:nvPr>
            <p:ph type="sldNum" sz="quarter" idx="14"/>
          </p:nvPr>
        </p:nvSpPr>
        <p:spPr/>
        <p:txBody>
          <a:bodyPr/>
          <a:lstStyle>
            <a:lvl1pPr algn="l">
              <a:defRPr sz="600">
                <a:solidFill>
                  <a:schemeClr val="bg1"/>
                </a:solidFill>
              </a:defRPr>
            </a:lvl1pPr>
          </a:lstStyle>
          <a:p>
            <a:pPr>
              <a:defRPr/>
            </a:pPr>
            <a:fld id="{CC25342D-BF51-4E04-8EB1-1C74A206BFD8}" type="slidenum">
              <a:rPr lang="en-US"/>
              <a:pPr>
                <a:defRPr/>
              </a:pPr>
              <a:t>‹N›</a:t>
            </a:fld>
            <a:endParaRPr lang="en-US" dirty="0"/>
          </a:p>
        </p:txBody>
      </p:sp>
      <p:sp>
        <p:nvSpPr>
          <p:cNvPr id="7" name="Date Placeholder 3">
            <a:extLst>
              <a:ext uri="{FF2B5EF4-FFF2-40B4-BE49-F238E27FC236}">
                <a16:creationId xmlns:a16="http://schemas.microsoft.com/office/drawing/2014/main" id="{2CEE0123-43D2-4059-817C-74215AA6F253}"/>
              </a:ext>
            </a:extLst>
          </p:cNvPr>
          <p:cNvSpPr>
            <a:spLocks noGrp="1"/>
          </p:cNvSpPr>
          <p:nvPr>
            <p:ph type="dt" sz="half" idx="15"/>
          </p:nvPr>
        </p:nvSpPr>
        <p:spPr/>
        <p:txBody>
          <a:bodyPr/>
          <a:lstStyle>
            <a:lvl1pPr marL="0" algn="l" defTabSz="342900" rtl="0" eaLnBrk="1" latinLnBrk="0" hangingPunct="1">
              <a:defRPr lang="en-US" sz="600" kern="1200">
                <a:solidFill>
                  <a:schemeClr val="bg1"/>
                </a:solidFill>
                <a:latin typeface="+mn-lt"/>
                <a:ea typeface="+mn-ea"/>
                <a:cs typeface="+mn-cs"/>
              </a:defRPr>
            </a:lvl1pPr>
          </a:lstStyle>
          <a:p>
            <a:pPr>
              <a:defRPr/>
            </a:pPr>
            <a:fld id="{1958C7F4-F82D-4C5F-9249-CF48C602CFED}" type="datetime4">
              <a:rPr/>
              <a:pPr>
                <a:defRPr/>
              </a:pPr>
              <a:t>January 19, 2019</a:t>
            </a:fld>
            <a:endParaRPr dirty="0"/>
          </a:p>
        </p:txBody>
      </p:sp>
      <p:sp>
        <p:nvSpPr>
          <p:cNvPr id="8" name="Footer Placeholder 1">
            <a:extLst>
              <a:ext uri="{FF2B5EF4-FFF2-40B4-BE49-F238E27FC236}">
                <a16:creationId xmlns:a16="http://schemas.microsoft.com/office/drawing/2014/main" id="{F092DBD4-7C4F-4F3D-9375-83CCEED545EA}"/>
              </a:ext>
            </a:extLst>
          </p:cNvPr>
          <p:cNvSpPr>
            <a:spLocks noGrp="1"/>
          </p:cNvSpPr>
          <p:nvPr>
            <p:ph type="ftr" sz="quarter" idx="16"/>
          </p:nvPr>
        </p:nvSpPr>
        <p:spPr/>
        <p:txBody>
          <a:bodyPr/>
          <a:lstStyle>
            <a:lvl1pPr algn="ctr">
              <a:defRPr sz="600">
                <a:solidFill>
                  <a:schemeClr val="bg1"/>
                </a:solidFill>
              </a:defRPr>
            </a:lvl1pPr>
          </a:lstStyle>
          <a:p>
            <a:pPr>
              <a:defRPr/>
            </a:pPr>
            <a:r>
              <a:rPr lang="en-US"/>
              <a:t>Xerox Internal Use Only</a:t>
            </a:r>
            <a:endParaRPr lang="en-US" dirty="0"/>
          </a:p>
        </p:txBody>
      </p:sp>
    </p:spTree>
    <p:extLst>
      <p:ext uri="{BB962C8B-B14F-4D97-AF65-F5344CB8AC3E}">
        <p14:creationId xmlns:p14="http://schemas.microsoft.com/office/powerpoint/2010/main" val="207892263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3">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61E58A2C-483E-4736-8D4C-AF1227DF0C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a:ext uri="{FF2B5EF4-FFF2-40B4-BE49-F238E27FC236}">
                <a16:creationId xmlns:a16="http://schemas.microsoft.com/office/drawing/2014/main" id="{3AFC9558-410B-4119-AF78-CFF93DAA1111}"/>
              </a:ext>
            </a:extLst>
          </p:cNvPr>
          <p:cNvSpPr/>
          <p:nvPr userDrawn="1"/>
        </p:nvSpPr>
        <p:spPr>
          <a:xfrm>
            <a:off x="0" y="0"/>
            <a:ext cx="4114800" cy="5148263"/>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7">
            <a:extLst>
              <a:ext uri="{FF2B5EF4-FFF2-40B4-BE49-F238E27FC236}">
                <a16:creationId xmlns:a16="http://schemas.microsoft.com/office/drawing/2014/main" id="{B1087128-B770-497A-B96B-AEF5B1858A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5388" y="4627563"/>
            <a:ext cx="1322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3"/>
          <p:cNvSpPr>
            <a:spLocks noGrp="1"/>
          </p:cNvSpPr>
          <p:nvPr>
            <p:ph type="body" sz="quarter" idx="13"/>
          </p:nvPr>
        </p:nvSpPr>
        <p:spPr>
          <a:xfrm>
            <a:off x="0" y="285750"/>
            <a:ext cx="4114800" cy="4346116"/>
          </a:xfrm>
          <a:prstGeom prst="rect">
            <a:avLst/>
          </a:prstGeom>
          <a:noFill/>
        </p:spPr>
        <p:txBody>
          <a:bodyPr lIns="393192" tIns="0" rIns="182880" bIns="91440" anchor="t" anchorCtr="0"/>
          <a:lstStyle>
            <a:lvl1pPr marL="0" indent="0">
              <a:lnSpc>
                <a:spcPct val="100000"/>
              </a:lnSpc>
              <a:spcBef>
                <a:spcPts val="1200"/>
              </a:spcBef>
              <a:buFontTx/>
              <a:buNone/>
              <a:tabLst/>
              <a:defRPr sz="2700" b="1">
                <a:solidFill>
                  <a:schemeClr val="bg1"/>
                </a:solidFill>
              </a:defRPr>
            </a:lvl1pPr>
            <a:lvl2pPr marL="0" indent="0">
              <a:lnSpc>
                <a:spcPct val="100000"/>
              </a:lnSpc>
              <a:buClr>
                <a:schemeClr val="bg1"/>
              </a:buClr>
              <a:buFont typeface="Arial" charset="0"/>
              <a:buNone/>
              <a:tabLst/>
              <a:defRPr sz="1800">
                <a:solidFill>
                  <a:schemeClr val="bg1"/>
                </a:solidFill>
              </a:defRPr>
            </a:lvl2pPr>
            <a:lvl3pPr marL="0" indent="0">
              <a:buClr>
                <a:schemeClr val="bg1"/>
              </a:buClr>
              <a:buFont typeface="Arial" charset="0"/>
              <a:buNone/>
              <a:tabLst/>
              <a:defRPr sz="1400">
                <a:solidFill>
                  <a:schemeClr val="bg1"/>
                </a:solidFill>
              </a:defRPr>
            </a:lvl3pPr>
            <a:lvl4pPr marL="0" indent="0">
              <a:buClr>
                <a:schemeClr val="bg1"/>
              </a:buClr>
              <a:buFont typeface="Arial" charset="0"/>
              <a:buNone/>
              <a:tabLst/>
              <a:defRPr sz="1200">
                <a:solidFill>
                  <a:schemeClr val="bg1"/>
                </a:solidFill>
              </a:defRPr>
            </a:lvl4pPr>
            <a:lvl5pPr marL="0" indent="0">
              <a:buClr>
                <a:schemeClr val="bg1"/>
              </a:buClr>
              <a:buFont typeface="Arial" charset="0"/>
              <a:buNone/>
              <a:tabLst/>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13720AD-CDF3-4ACC-8009-15A703F7EF8C}"/>
              </a:ext>
            </a:extLst>
          </p:cNvPr>
          <p:cNvSpPr>
            <a:spLocks noGrp="1"/>
          </p:cNvSpPr>
          <p:nvPr>
            <p:ph type="sldNum" sz="quarter" idx="14"/>
          </p:nvPr>
        </p:nvSpPr>
        <p:spPr/>
        <p:txBody>
          <a:bodyPr/>
          <a:lstStyle>
            <a:lvl1pPr algn="l">
              <a:defRPr sz="600">
                <a:solidFill>
                  <a:schemeClr val="bg1"/>
                </a:solidFill>
              </a:defRPr>
            </a:lvl1pPr>
          </a:lstStyle>
          <a:p>
            <a:pPr>
              <a:defRPr/>
            </a:pPr>
            <a:fld id="{6A7E1269-D222-42AF-A5F2-D0377A94A587}" type="slidenum">
              <a:rPr lang="en-US"/>
              <a:pPr>
                <a:defRPr/>
              </a:pPr>
              <a:t>‹N›</a:t>
            </a:fld>
            <a:endParaRPr lang="en-US" dirty="0"/>
          </a:p>
        </p:txBody>
      </p:sp>
      <p:sp>
        <p:nvSpPr>
          <p:cNvPr id="7" name="Date Placeholder 3">
            <a:extLst>
              <a:ext uri="{FF2B5EF4-FFF2-40B4-BE49-F238E27FC236}">
                <a16:creationId xmlns:a16="http://schemas.microsoft.com/office/drawing/2014/main" id="{9781D22E-3137-44B9-A9D9-ED8356E9FCC2}"/>
              </a:ext>
            </a:extLst>
          </p:cNvPr>
          <p:cNvSpPr>
            <a:spLocks noGrp="1"/>
          </p:cNvSpPr>
          <p:nvPr>
            <p:ph type="dt" sz="half" idx="15"/>
          </p:nvPr>
        </p:nvSpPr>
        <p:spPr/>
        <p:txBody>
          <a:bodyPr/>
          <a:lstStyle>
            <a:lvl1pPr marL="0" algn="l" defTabSz="342900" rtl="0" eaLnBrk="1" latinLnBrk="0" hangingPunct="1">
              <a:defRPr lang="en-US" sz="600" kern="1200">
                <a:solidFill>
                  <a:schemeClr val="bg1"/>
                </a:solidFill>
                <a:latin typeface="+mn-lt"/>
                <a:ea typeface="+mn-ea"/>
                <a:cs typeface="+mn-cs"/>
              </a:defRPr>
            </a:lvl1pPr>
          </a:lstStyle>
          <a:p>
            <a:pPr>
              <a:defRPr/>
            </a:pPr>
            <a:fld id="{1706449C-F4D4-4AB3-85F4-31EE844B0CC3}" type="datetime4">
              <a:rPr/>
              <a:pPr>
                <a:defRPr/>
              </a:pPr>
              <a:t>January 19, 2019</a:t>
            </a:fld>
            <a:endParaRPr dirty="0"/>
          </a:p>
        </p:txBody>
      </p:sp>
      <p:sp>
        <p:nvSpPr>
          <p:cNvPr id="8" name="Footer Placeholder 1">
            <a:extLst>
              <a:ext uri="{FF2B5EF4-FFF2-40B4-BE49-F238E27FC236}">
                <a16:creationId xmlns:a16="http://schemas.microsoft.com/office/drawing/2014/main" id="{CCCF744C-200D-473F-BA4A-21415129878B}"/>
              </a:ext>
            </a:extLst>
          </p:cNvPr>
          <p:cNvSpPr>
            <a:spLocks noGrp="1"/>
          </p:cNvSpPr>
          <p:nvPr>
            <p:ph type="ftr" sz="quarter" idx="16"/>
          </p:nvPr>
        </p:nvSpPr>
        <p:spPr/>
        <p:txBody>
          <a:bodyPr/>
          <a:lstStyle>
            <a:lvl1pPr algn="ctr">
              <a:defRPr sz="600">
                <a:solidFill>
                  <a:schemeClr val="bg1"/>
                </a:solidFill>
              </a:defRPr>
            </a:lvl1pPr>
          </a:lstStyle>
          <a:p>
            <a:pPr>
              <a:defRPr/>
            </a:pPr>
            <a:r>
              <a:rPr lang="en-US"/>
              <a:t>Xerox Internal Use Only</a:t>
            </a:r>
            <a:endParaRPr lang="en-US" dirty="0"/>
          </a:p>
        </p:txBody>
      </p:sp>
    </p:spTree>
    <p:extLst>
      <p:ext uri="{BB962C8B-B14F-4D97-AF65-F5344CB8AC3E}">
        <p14:creationId xmlns:p14="http://schemas.microsoft.com/office/powerpoint/2010/main" val="466290522"/>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4">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03EDBD32-A4FF-4139-A905-5A496E6E74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a:ext uri="{FF2B5EF4-FFF2-40B4-BE49-F238E27FC236}">
                <a16:creationId xmlns:a16="http://schemas.microsoft.com/office/drawing/2014/main" id="{5F8519E5-55D4-4432-A823-110EFF33965B}"/>
              </a:ext>
            </a:extLst>
          </p:cNvPr>
          <p:cNvSpPr/>
          <p:nvPr userDrawn="1"/>
        </p:nvSpPr>
        <p:spPr>
          <a:xfrm>
            <a:off x="0" y="-11113"/>
            <a:ext cx="3090863" cy="5154613"/>
          </a:xfrm>
          <a:prstGeom prst="rect">
            <a:avLst/>
          </a:prstGeom>
          <a:solidFill>
            <a:srgbClr val="73737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7">
            <a:extLst>
              <a:ext uri="{FF2B5EF4-FFF2-40B4-BE49-F238E27FC236}">
                <a16:creationId xmlns:a16="http://schemas.microsoft.com/office/drawing/2014/main" id="{B8DC09BF-3AC1-4FCD-84A9-F4A8DEB491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5388" y="4627563"/>
            <a:ext cx="1322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3"/>
          <p:cNvSpPr>
            <a:spLocks noGrp="1"/>
          </p:cNvSpPr>
          <p:nvPr>
            <p:ph type="body" sz="quarter" idx="13"/>
          </p:nvPr>
        </p:nvSpPr>
        <p:spPr>
          <a:xfrm>
            <a:off x="0" y="666750"/>
            <a:ext cx="3090672" cy="3965116"/>
          </a:xfrm>
          <a:prstGeom prst="rect">
            <a:avLst/>
          </a:prstGeom>
          <a:noFill/>
        </p:spPr>
        <p:txBody>
          <a:bodyPr lIns="393192" tIns="0" rIns="182880" bIns="91440" anchor="t" anchorCtr="0"/>
          <a:lstStyle>
            <a:lvl1pPr marL="0" indent="0">
              <a:lnSpc>
                <a:spcPct val="100000"/>
              </a:lnSpc>
              <a:spcBef>
                <a:spcPts val="1200"/>
              </a:spcBef>
              <a:buFontTx/>
              <a:buNone/>
              <a:tabLst/>
              <a:defRPr sz="2700" b="1">
                <a:solidFill>
                  <a:schemeClr val="bg1"/>
                </a:solidFill>
              </a:defRPr>
            </a:lvl1pPr>
            <a:lvl2pPr marL="0" indent="0">
              <a:lnSpc>
                <a:spcPct val="100000"/>
              </a:lnSpc>
              <a:buClr>
                <a:schemeClr val="bg1"/>
              </a:buClr>
              <a:buFont typeface="Arial" charset="0"/>
              <a:buNone/>
              <a:tabLst/>
              <a:defRPr sz="2100">
                <a:solidFill>
                  <a:schemeClr val="bg1"/>
                </a:solidFill>
              </a:defRPr>
            </a:lvl2pPr>
            <a:lvl3pPr marL="0" indent="0">
              <a:buClr>
                <a:schemeClr val="bg1"/>
              </a:buClr>
              <a:buFont typeface="Arial" charset="0"/>
              <a:buNone/>
              <a:tabLst/>
              <a:defRPr>
                <a:solidFill>
                  <a:schemeClr val="bg1"/>
                </a:solidFill>
              </a:defRPr>
            </a:lvl3pPr>
            <a:lvl4pPr marL="0" indent="0">
              <a:buClr>
                <a:schemeClr val="bg1"/>
              </a:buClr>
              <a:buFont typeface="Arial" charset="0"/>
              <a:buNone/>
              <a:tabLst/>
              <a:defRPr>
                <a:solidFill>
                  <a:schemeClr val="bg1"/>
                </a:solidFill>
              </a:defRPr>
            </a:lvl4pPr>
            <a:lvl5pPr marL="0" indent="0">
              <a:buClr>
                <a:schemeClr val="bg1"/>
              </a:buClr>
              <a:buFont typeface="Arial"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0B606E1-17B9-4566-9006-6522271460A0}"/>
              </a:ext>
            </a:extLst>
          </p:cNvPr>
          <p:cNvSpPr>
            <a:spLocks noGrp="1"/>
          </p:cNvSpPr>
          <p:nvPr>
            <p:ph type="sldNum" sz="quarter" idx="14"/>
          </p:nvPr>
        </p:nvSpPr>
        <p:spPr/>
        <p:txBody>
          <a:bodyPr/>
          <a:lstStyle>
            <a:lvl1pPr algn="l">
              <a:defRPr sz="600">
                <a:solidFill>
                  <a:schemeClr val="bg1"/>
                </a:solidFill>
              </a:defRPr>
            </a:lvl1pPr>
          </a:lstStyle>
          <a:p>
            <a:pPr>
              <a:defRPr/>
            </a:pPr>
            <a:fld id="{C1E65975-A161-4A1F-AF98-2D2C81148997}" type="slidenum">
              <a:rPr lang="en-US"/>
              <a:pPr>
                <a:defRPr/>
              </a:pPr>
              <a:t>‹N›</a:t>
            </a:fld>
            <a:endParaRPr lang="en-US" dirty="0"/>
          </a:p>
        </p:txBody>
      </p:sp>
      <p:sp>
        <p:nvSpPr>
          <p:cNvPr id="7" name="Date Placeholder 3">
            <a:extLst>
              <a:ext uri="{FF2B5EF4-FFF2-40B4-BE49-F238E27FC236}">
                <a16:creationId xmlns:a16="http://schemas.microsoft.com/office/drawing/2014/main" id="{6FC0E87D-AD35-4A5B-8CD7-61298413CB39}"/>
              </a:ext>
            </a:extLst>
          </p:cNvPr>
          <p:cNvSpPr>
            <a:spLocks noGrp="1"/>
          </p:cNvSpPr>
          <p:nvPr>
            <p:ph type="dt" sz="half" idx="15"/>
          </p:nvPr>
        </p:nvSpPr>
        <p:spPr/>
        <p:txBody>
          <a:bodyPr/>
          <a:lstStyle>
            <a:lvl1pPr marL="0" algn="l" defTabSz="342900" rtl="0" eaLnBrk="1" latinLnBrk="0" hangingPunct="1">
              <a:defRPr lang="en-US" sz="600" kern="1200">
                <a:solidFill>
                  <a:schemeClr val="bg1"/>
                </a:solidFill>
                <a:latin typeface="+mn-lt"/>
                <a:ea typeface="+mn-ea"/>
                <a:cs typeface="+mn-cs"/>
              </a:defRPr>
            </a:lvl1pPr>
          </a:lstStyle>
          <a:p>
            <a:pPr>
              <a:defRPr/>
            </a:pPr>
            <a:fld id="{867B0C1D-EDDC-48F0-8C0A-60B3E6B28681}" type="datetime4">
              <a:rPr/>
              <a:pPr>
                <a:defRPr/>
              </a:pPr>
              <a:t>January 19, 2019</a:t>
            </a:fld>
            <a:endParaRPr dirty="0"/>
          </a:p>
        </p:txBody>
      </p:sp>
      <p:sp>
        <p:nvSpPr>
          <p:cNvPr id="8" name="Footer Placeholder 1">
            <a:extLst>
              <a:ext uri="{FF2B5EF4-FFF2-40B4-BE49-F238E27FC236}">
                <a16:creationId xmlns:a16="http://schemas.microsoft.com/office/drawing/2014/main" id="{593A6190-74BA-4128-8858-BCA0E08457E3}"/>
              </a:ext>
            </a:extLst>
          </p:cNvPr>
          <p:cNvSpPr>
            <a:spLocks noGrp="1"/>
          </p:cNvSpPr>
          <p:nvPr>
            <p:ph type="ftr" sz="quarter" idx="16"/>
          </p:nvPr>
        </p:nvSpPr>
        <p:spPr/>
        <p:txBody>
          <a:bodyPr/>
          <a:lstStyle>
            <a:lvl1pPr algn="ctr">
              <a:defRPr sz="600">
                <a:solidFill>
                  <a:schemeClr val="tx1">
                    <a:tint val="75000"/>
                  </a:schemeClr>
                </a:solidFill>
              </a:defRPr>
            </a:lvl1pPr>
          </a:lstStyle>
          <a:p>
            <a:pPr>
              <a:defRPr/>
            </a:pPr>
            <a:r>
              <a:rPr lang="en-US"/>
              <a:t>Xerox Internal Use Only</a:t>
            </a:r>
          </a:p>
        </p:txBody>
      </p:sp>
    </p:spTree>
    <p:extLst>
      <p:ext uri="{BB962C8B-B14F-4D97-AF65-F5344CB8AC3E}">
        <p14:creationId xmlns:p14="http://schemas.microsoft.com/office/powerpoint/2010/main" val="2265518154"/>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5">
    <p:spTree>
      <p:nvGrpSpPr>
        <p:cNvPr id="1" name=""/>
        <p:cNvGrpSpPr/>
        <p:nvPr/>
      </p:nvGrpSpPr>
      <p:grpSpPr>
        <a:xfrm>
          <a:off x="0" y="0"/>
          <a:ext cx="0" cy="0"/>
          <a:chOff x="0" y="0"/>
          <a:chExt cx="0" cy="0"/>
        </a:xfrm>
      </p:grpSpPr>
      <p:pic>
        <p:nvPicPr>
          <p:cNvPr id="3" name="Picture 5" descr="16x9Ipad3.jpg">
            <a:extLst>
              <a:ext uri="{FF2B5EF4-FFF2-40B4-BE49-F238E27FC236}">
                <a16:creationId xmlns:a16="http://schemas.microsoft.com/office/drawing/2014/main" id="{4811FEC6-45FE-492E-94C5-A6D936DD6EDA}"/>
              </a:ext>
            </a:extLst>
          </p:cNvPr>
          <p:cNvPicPr>
            <a:picLocks noChangeAspect="1"/>
          </p:cNvPicPr>
          <p:nvPr userDrawn="1"/>
        </p:nvPicPr>
        <p:blipFill>
          <a:blip r:embed="rId2">
            <a:extLst>
              <a:ext uri="{28A0092B-C50C-407E-A947-70E740481C1C}">
                <a14:useLocalDpi xmlns:a14="http://schemas.microsoft.com/office/drawing/2010/main" val="0"/>
              </a:ext>
            </a:extLst>
          </a:blip>
          <a:srcRect t="-369" b="-2"/>
          <a:stretch>
            <a:fillRect/>
          </a:stretch>
        </p:blipFill>
        <p:spPr bwMode="auto">
          <a:xfrm>
            <a:off x="0" y="-19050"/>
            <a:ext cx="91440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a:ext uri="{FF2B5EF4-FFF2-40B4-BE49-F238E27FC236}">
                <a16:creationId xmlns:a16="http://schemas.microsoft.com/office/drawing/2014/main" id="{68190879-DA1E-499C-917A-74111ED09F57}"/>
              </a:ext>
            </a:extLst>
          </p:cNvPr>
          <p:cNvSpPr/>
          <p:nvPr userDrawn="1"/>
        </p:nvSpPr>
        <p:spPr>
          <a:xfrm>
            <a:off x="6053138" y="0"/>
            <a:ext cx="3090862" cy="51435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7">
            <a:extLst>
              <a:ext uri="{FF2B5EF4-FFF2-40B4-BE49-F238E27FC236}">
                <a16:creationId xmlns:a16="http://schemas.microsoft.com/office/drawing/2014/main" id="{9B72DE1C-75F7-4087-BA3B-C41513B942E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3800" y="4629150"/>
            <a:ext cx="13287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3"/>
          <p:cNvSpPr>
            <a:spLocks noGrp="1"/>
          </p:cNvSpPr>
          <p:nvPr>
            <p:ph type="body" sz="quarter" idx="13"/>
          </p:nvPr>
        </p:nvSpPr>
        <p:spPr>
          <a:xfrm>
            <a:off x="6053328" y="666750"/>
            <a:ext cx="3092054" cy="3805344"/>
          </a:xfrm>
          <a:prstGeom prst="rect">
            <a:avLst/>
          </a:prstGeom>
          <a:noFill/>
        </p:spPr>
        <p:txBody>
          <a:bodyPr lIns="274320" tIns="0" rIns="182880" bIns="0" anchor="t" anchorCtr="0"/>
          <a:lstStyle>
            <a:lvl1pPr marL="0" indent="0">
              <a:lnSpc>
                <a:spcPct val="100000"/>
              </a:lnSpc>
              <a:spcBef>
                <a:spcPts val="1200"/>
              </a:spcBef>
              <a:buFontTx/>
              <a:buNone/>
              <a:tabLst/>
              <a:defRPr sz="2700" b="1">
                <a:solidFill>
                  <a:schemeClr val="bg1"/>
                </a:solidFill>
              </a:defRPr>
            </a:lvl1pPr>
            <a:lvl2pPr marL="0" indent="0">
              <a:lnSpc>
                <a:spcPct val="100000"/>
              </a:lnSpc>
              <a:buClr>
                <a:schemeClr val="bg1"/>
              </a:buClr>
              <a:buFont typeface="Arial" charset="0"/>
              <a:buNone/>
              <a:tabLst/>
              <a:defRPr sz="2100">
                <a:solidFill>
                  <a:schemeClr val="bg1"/>
                </a:solidFill>
              </a:defRPr>
            </a:lvl2pPr>
            <a:lvl3pPr marL="0" indent="0">
              <a:buClr>
                <a:schemeClr val="bg1"/>
              </a:buClr>
              <a:buFont typeface="Arial" charset="0"/>
              <a:buNone/>
              <a:tabLst/>
              <a:defRPr>
                <a:solidFill>
                  <a:schemeClr val="bg1"/>
                </a:solidFill>
              </a:defRPr>
            </a:lvl3pPr>
            <a:lvl4pPr marL="0" indent="0">
              <a:buClr>
                <a:schemeClr val="bg1"/>
              </a:buClr>
              <a:buFont typeface="Arial" charset="0"/>
              <a:buNone/>
              <a:tabLst/>
              <a:defRPr>
                <a:solidFill>
                  <a:schemeClr val="bg1"/>
                </a:solidFill>
              </a:defRPr>
            </a:lvl4pPr>
            <a:lvl5pPr marL="0" indent="0">
              <a:buClr>
                <a:schemeClr val="bg1"/>
              </a:buClr>
              <a:buFont typeface="Arial"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DD8AA15-9E16-43CD-AAF6-2E1434AB0E2C}"/>
              </a:ext>
            </a:extLst>
          </p:cNvPr>
          <p:cNvSpPr>
            <a:spLocks noGrp="1"/>
          </p:cNvSpPr>
          <p:nvPr>
            <p:ph type="sldNum" sz="quarter" idx="14"/>
          </p:nvPr>
        </p:nvSpPr>
        <p:spPr/>
        <p:txBody>
          <a:bodyPr/>
          <a:lstStyle>
            <a:lvl1pPr algn="l">
              <a:defRPr sz="600">
                <a:solidFill>
                  <a:schemeClr val="bg1"/>
                </a:solidFill>
              </a:defRPr>
            </a:lvl1pPr>
          </a:lstStyle>
          <a:p>
            <a:pPr>
              <a:defRPr/>
            </a:pPr>
            <a:fld id="{87F152EF-9E59-4DB8-8F4B-3DDF06331CF7}" type="slidenum">
              <a:rPr lang="en-US"/>
              <a:pPr>
                <a:defRPr/>
              </a:pPr>
              <a:t>‹N›</a:t>
            </a:fld>
            <a:endParaRPr lang="en-US" dirty="0"/>
          </a:p>
        </p:txBody>
      </p:sp>
      <p:sp>
        <p:nvSpPr>
          <p:cNvPr id="7" name="Date Placeholder 3">
            <a:extLst>
              <a:ext uri="{FF2B5EF4-FFF2-40B4-BE49-F238E27FC236}">
                <a16:creationId xmlns:a16="http://schemas.microsoft.com/office/drawing/2014/main" id="{6315A9AF-BE4E-4F4D-A12D-B5BB731FDC77}"/>
              </a:ext>
            </a:extLst>
          </p:cNvPr>
          <p:cNvSpPr>
            <a:spLocks noGrp="1"/>
          </p:cNvSpPr>
          <p:nvPr>
            <p:ph type="dt" sz="half" idx="15"/>
          </p:nvPr>
        </p:nvSpPr>
        <p:spPr/>
        <p:txBody>
          <a:bodyPr/>
          <a:lstStyle>
            <a:lvl1pPr marL="0" algn="l" defTabSz="342900" rtl="0" eaLnBrk="1" latinLnBrk="0" hangingPunct="1">
              <a:defRPr lang="en-US" sz="600" kern="1200">
                <a:solidFill>
                  <a:schemeClr val="bg1"/>
                </a:solidFill>
                <a:latin typeface="+mn-lt"/>
                <a:ea typeface="+mn-ea"/>
                <a:cs typeface="+mn-cs"/>
              </a:defRPr>
            </a:lvl1pPr>
          </a:lstStyle>
          <a:p>
            <a:pPr>
              <a:defRPr/>
            </a:pPr>
            <a:fld id="{C67CA7F2-3200-4555-B146-7724D8B93B13}" type="datetime4">
              <a:rPr/>
              <a:pPr>
                <a:defRPr/>
              </a:pPr>
              <a:t>January 19, 2019</a:t>
            </a:fld>
            <a:endParaRPr dirty="0"/>
          </a:p>
        </p:txBody>
      </p:sp>
      <p:sp>
        <p:nvSpPr>
          <p:cNvPr id="8" name="Footer Placeholder 1">
            <a:extLst>
              <a:ext uri="{FF2B5EF4-FFF2-40B4-BE49-F238E27FC236}">
                <a16:creationId xmlns:a16="http://schemas.microsoft.com/office/drawing/2014/main" id="{0008A5A4-2CD7-4F07-A556-E37626445516}"/>
              </a:ext>
            </a:extLst>
          </p:cNvPr>
          <p:cNvSpPr>
            <a:spLocks noGrp="1"/>
          </p:cNvSpPr>
          <p:nvPr>
            <p:ph type="ftr" sz="quarter" idx="16"/>
          </p:nvPr>
        </p:nvSpPr>
        <p:spPr/>
        <p:txBody>
          <a:bodyPr/>
          <a:lstStyle>
            <a:lvl1pPr algn="ctr">
              <a:defRPr sz="600">
                <a:solidFill>
                  <a:schemeClr val="bg1"/>
                </a:solidFill>
              </a:defRPr>
            </a:lvl1pPr>
          </a:lstStyle>
          <a:p>
            <a:pPr>
              <a:defRPr/>
            </a:pPr>
            <a:r>
              <a:rPr lang="en-US"/>
              <a:t>Xerox Internal Use Only</a:t>
            </a:r>
            <a:endParaRPr lang="en-US" dirty="0"/>
          </a:p>
        </p:txBody>
      </p:sp>
    </p:spTree>
    <p:extLst>
      <p:ext uri="{BB962C8B-B14F-4D97-AF65-F5344CB8AC3E}">
        <p14:creationId xmlns:p14="http://schemas.microsoft.com/office/powerpoint/2010/main" val="516289878"/>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oriz_Image1">
    <p:spTree>
      <p:nvGrpSpPr>
        <p:cNvPr id="1" name=""/>
        <p:cNvGrpSpPr/>
        <p:nvPr/>
      </p:nvGrpSpPr>
      <p:grpSpPr>
        <a:xfrm>
          <a:off x="0" y="0"/>
          <a:ext cx="0" cy="0"/>
          <a:chOff x="0" y="0"/>
          <a:chExt cx="0" cy="0"/>
        </a:xfrm>
      </p:grpSpPr>
      <p:pic>
        <p:nvPicPr>
          <p:cNvPr id="3" name="Picture 5" descr="42-61419991.jpg">
            <a:extLst>
              <a:ext uri="{FF2B5EF4-FFF2-40B4-BE49-F238E27FC236}">
                <a16:creationId xmlns:a16="http://schemas.microsoft.com/office/drawing/2014/main" id="{2A7728EB-2974-4297-AF71-FCE195C970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FD5F95FC-9975-4B92-91F5-EBFF25CB6B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5388" y="4627563"/>
            <a:ext cx="1322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
          <p:cNvSpPr>
            <a:spLocks noGrp="1"/>
          </p:cNvSpPr>
          <p:nvPr>
            <p:ph type="body" sz="quarter" idx="10"/>
          </p:nvPr>
        </p:nvSpPr>
        <p:spPr>
          <a:xfrm>
            <a:off x="0" y="2709747"/>
            <a:ext cx="9144000" cy="1553765"/>
          </a:xfrm>
          <a:prstGeom prst="rect">
            <a:avLst/>
          </a:prstGeom>
          <a:solidFill>
            <a:schemeClr val="accent1">
              <a:alpha val="80000"/>
            </a:schemeClr>
          </a:solidFill>
        </p:spPr>
        <p:txBody>
          <a:bodyPr lIns="182880" tIns="274320" rIns="274320" bIns="274320" anchor="ctr"/>
          <a:lstStyle>
            <a:lvl1pPr marL="0" indent="0">
              <a:buFontTx/>
              <a:buNone/>
              <a:defRPr lang="en-US" sz="2700" b="1" smtClean="0">
                <a:solidFill>
                  <a:schemeClr val="bg1"/>
                </a:solidFill>
              </a:defRPr>
            </a:lvl1pPr>
            <a:lvl2pPr marL="0" indent="0">
              <a:buFontTx/>
              <a:buNone/>
              <a:defRPr lang="en-US" sz="2100"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E3D36B46-A24C-491C-8019-1E76EC826629}"/>
              </a:ext>
            </a:extLst>
          </p:cNvPr>
          <p:cNvSpPr>
            <a:spLocks noGrp="1"/>
          </p:cNvSpPr>
          <p:nvPr>
            <p:ph type="sldNum" sz="quarter" idx="11"/>
          </p:nvPr>
        </p:nvSpPr>
        <p:spPr/>
        <p:txBody>
          <a:bodyPr/>
          <a:lstStyle>
            <a:lvl1pPr algn="l">
              <a:defRPr sz="600">
                <a:solidFill>
                  <a:schemeClr val="bg1"/>
                </a:solidFill>
              </a:defRPr>
            </a:lvl1pPr>
          </a:lstStyle>
          <a:p>
            <a:pPr>
              <a:defRPr/>
            </a:pPr>
            <a:fld id="{D037DC3F-A18A-44A7-AAAF-3028D00C41DE}" type="slidenum">
              <a:rPr lang="en-US"/>
              <a:pPr>
                <a:defRPr/>
              </a:pPr>
              <a:t>‹N›</a:t>
            </a:fld>
            <a:endParaRPr lang="en-US" dirty="0"/>
          </a:p>
        </p:txBody>
      </p:sp>
      <p:sp>
        <p:nvSpPr>
          <p:cNvPr id="6" name="Date Placeholder 3">
            <a:extLst>
              <a:ext uri="{FF2B5EF4-FFF2-40B4-BE49-F238E27FC236}">
                <a16:creationId xmlns:a16="http://schemas.microsoft.com/office/drawing/2014/main" id="{47DD0C72-F88D-4890-B3E1-45F2D465D60D}"/>
              </a:ext>
            </a:extLst>
          </p:cNvPr>
          <p:cNvSpPr>
            <a:spLocks noGrp="1"/>
          </p:cNvSpPr>
          <p:nvPr>
            <p:ph type="dt" sz="half" idx="12"/>
          </p:nvPr>
        </p:nvSpPr>
        <p:spPr/>
        <p:txBody>
          <a:bodyPr/>
          <a:lstStyle>
            <a:lvl1pPr marL="0" algn="l" defTabSz="342900" rtl="0" eaLnBrk="1" latinLnBrk="0" hangingPunct="1">
              <a:defRPr lang="en-US" sz="600" kern="1200">
                <a:solidFill>
                  <a:schemeClr val="bg1"/>
                </a:solidFill>
                <a:latin typeface="+mn-lt"/>
                <a:ea typeface="+mn-ea"/>
                <a:cs typeface="+mn-cs"/>
              </a:defRPr>
            </a:lvl1pPr>
          </a:lstStyle>
          <a:p>
            <a:pPr>
              <a:defRPr/>
            </a:pPr>
            <a:fld id="{466BE1F5-BD2B-48BC-A72B-D4C7A90F7880}" type="datetime4">
              <a:rPr/>
              <a:pPr>
                <a:defRPr/>
              </a:pPr>
              <a:t>January 19, 2019</a:t>
            </a:fld>
            <a:endParaRPr dirty="0"/>
          </a:p>
        </p:txBody>
      </p:sp>
      <p:sp>
        <p:nvSpPr>
          <p:cNvPr id="7" name="Footer Placeholder 1">
            <a:extLst>
              <a:ext uri="{FF2B5EF4-FFF2-40B4-BE49-F238E27FC236}">
                <a16:creationId xmlns:a16="http://schemas.microsoft.com/office/drawing/2014/main" id="{7102C8FA-4D6F-4977-8CD5-7D2C2B156EF3}"/>
              </a:ext>
            </a:extLst>
          </p:cNvPr>
          <p:cNvSpPr>
            <a:spLocks noGrp="1"/>
          </p:cNvSpPr>
          <p:nvPr>
            <p:ph type="ftr" sz="quarter" idx="13"/>
          </p:nvPr>
        </p:nvSpPr>
        <p:spPr/>
        <p:txBody>
          <a:bodyPr/>
          <a:lstStyle>
            <a:lvl1pPr algn="ctr">
              <a:defRPr sz="600">
                <a:solidFill>
                  <a:schemeClr val="bg1"/>
                </a:solidFill>
              </a:defRPr>
            </a:lvl1pPr>
          </a:lstStyle>
          <a:p>
            <a:pPr>
              <a:defRPr/>
            </a:pPr>
            <a:r>
              <a:rPr lang="en-US"/>
              <a:t>Xerox Internal Use Only</a:t>
            </a:r>
            <a:endParaRPr lang="en-US" dirty="0"/>
          </a:p>
        </p:txBody>
      </p:sp>
    </p:spTree>
    <p:extLst>
      <p:ext uri="{BB962C8B-B14F-4D97-AF65-F5344CB8AC3E}">
        <p14:creationId xmlns:p14="http://schemas.microsoft.com/office/powerpoint/2010/main" val="1615821191"/>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_3Column">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DD12E7B7-DAE1-4D2B-B40D-77E560DBEC50}"/>
              </a:ext>
            </a:extLst>
          </p:cNvPr>
          <p:cNvPicPr>
            <a:picLocks noChangeAspect="1"/>
          </p:cNvPicPr>
          <p:nvPr userDrawn="1"/>
        </p:nvPicPr>
        <p:blipFill>
          <a:blip r:embed="rId2">
            <a:extLst>
              <a:ext uri="{28A0092B-C50C-407E-A947-70E740481C1C}">
                <a14:useLocalDpi xmlns:a14="http://schemas.microsoft.com/office/drawing/2010/main" val="0"/>
              </a:ext>
            </a:extLst>
          </a:blip>
          <a:srcRect l="462" t="1276" r="-14"/>
          <a:stretch>
            <a:fillRect/>
          </a:stretch>
        </p:blipFill>
        <p:spPr bwMode="auto">
          <a:xfrm>
            <a:off x="0" y="-19050"/>
            <a:ext cx="914400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a:extLst>
              <a:ext uri="{FF2B5EF4-FFF2-40B4-BE49-F238E27FC236}">
                <a16:creationId xmlns:a16="http://schemas.microsoft.com/office/drawing/2014/main" id="{D86860E9-742D-4B79-8DA0-6B090CCAF7AC}"/>
              </a:ext>
            </a:extLst>
          </p:cNvPr>
          <p:cNvSpPr/>
          <p:nvPr userDrawn="1"/>
        </p:nvSpPr>
        <p:spPr>
          <a:xfrm>
            <a:off x="0" y="1514475"/>
            <a:ext cx="9144000" cy="280987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pic>
        <p:nvPicPr>
          <p:cNvPr id="7" name="Picture 7">
            <a:extLst>
              <a:ext uri="{FF2B5EF4-FFF2-40B4-BE49-F238E27FC236}">
                <a16:creationId xmlns:a16="http://schemas.microsoft.com/office/drawing/2014/main" id="{C1ECD646-1D47-44C1-B96F-F624BECCAA1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5388" y="4627563"/>
            <a:ext cx="1322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6"/>
          <p:cNvSpPr>
            <a:spLocks noGrp="1"/>
          </p:cNvSpPr>
          <p:nvPr>
            <p:ph type="body" sz="quarter" idx="14"/>
          </p:nvPr>
        </p:nvSpPr>
        <p:spPr>
          <a:xfrm>
            <a:off x="393192" y="2000251"/>
            <a:ext cx="2651760" cy="2171700"/>
          </a:xfrm>
          <a:prstGeom prst="rect">
            <a:avLst/>
          </a:prstGeom>
          <a:noFill/>
        </p:spPr>
        <p:txBody>
          <a:bodyPr lIns="0" tIns="0" rIns="0" bIns="0" anchor="t">
            <a:noAutofit/>
          </a:bodyPr>
          <a:lstStyle>
            <a:lvl1pPr marL="0">
              <a:buFontTx/>
              <a:buNone/>
              <a:defRPr lang="en-US" sz="1400" b="1" dirty="0" smtClean="0">
                <a:solidFill>
                  <a:schemeClr val="bg1"/>
                </a:solidFill>
              </a:defRPr>
            </a:lvl1pPr>
            <a:lvl2pPr marL="0">
              <a:buFontTx/>
              <a:buNone/>
              <a:defRPr lang="en-US" sz="1100" dirty="0" smtClean="0">
                <a:solidFill>
                  <a:schemeClr val="bg1"/>
                </a:solidFill>
              </a:defRPr>
            </a:lvl2pPr>
            <a:lvl3pPr marL="0">
              <a:buFontTx/>
              <a:buNone/>
              <a:defRPr lang="en-US" sz="900" dirty="0" smtClean="0">
                <a:solidFill>
                  <a:schemeClr val="bg1"/>
                </a:solidFill>
              </a:defRPr>
            </a:lvl3pPr>
            <a:lvl4pPr marL="0">
              <a:buFontTx/>
              <a:buNone/>
              <a:defRPr lang="en-US" sz="900" dirty="0" smtClean="0">
                <a:solidFill>
                  <a:schemeClr val="bg1"/>
                </a:solidFill>
              </a:defRPr>
            </a:lvl4pPr>
            <a:lvl5pPr marL="0">
              <a:buFontTx/>
              <a:buNone/>
              <a:defRPr lang="en-US" sz="90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6"/>
          <p:cNvSpPr>
            <a:spLocks noGrp="1"/>
          </p:cNvSpPr>
          <p:nvPr>
            <p:ph type="body" sz="quarter" idx="15"/>
          </p:nvPr>
        </p:nvSpPr>
        <p:spPr>
          <a:xfrm>
            <a:off x="3300984" y="2000251"/>
            <a:ext cx="2697956" cy="2171700"/>
          </a:xfrm>
          <a:prstGeom prst="rect">
            <a:avLst/>
          </a:prstGeom>
          <a:noFill/>
        </p:spPr>
        <p:txBody>
          <a:bodyPr lIns="0" tIns="0" rIns="0" bIns="0" anchor="t">
            <a:noAutofit/>
          </a:bodyPr>
          <a:lstStyle>
            <a:lvl1pPr marL="0">
              <a:buFontTx/>
              <a:buNone/>
              <a:defRPr lang="en-US" sz="1400" b="1" dirty="0" smtClean="0">
                <a:solidFill>
                  <a:schemeClr val="bg1"/>
                </a:solidFill>
              </a:defRPr>
            </a:lvl1pPr>
            <a:lvl2pPr marL="0">
              <a:buFontTx/>
              <a:buNone/>
              <a:defRPr lang="en-US" sz="1100" dirty="0" smtClean="0">
                <a:solidFill>
                  <a:schemeClr val="bg1"/>
                </a:solidFill>
              </a:defRPr>
            </a:lvl2pPr>
            <a:lvl3pPr marL="0">
              <a:buFontTx/>
              <a:buNone/>
              <a:defRPr lang="en-US" sz="900" dirty="0" smtClean="0">
                <a:solidFill>
                  <a:schemeClr val="bg1"/>
                </a:solidFill>
              </a:defRPr>
            </a:lvl3pPr>
            <a:lvl4pPr marL="0">
              <a:buFontTx/>
              <a:buNone/>
              <a:defRPr lang="en-US" sz="900" dirty="0" smtClean="0">
                <a:solidFill>
                  <a:schemeClr val="bg1"/>
                </a:solidFill>
              </a:defRPr>
            </a:lvl4pPr>
            <a:lvl5pPr marL="0">
              <a:buFontTx/>
              <a:buNone/>
              <a:defRPr lang="en-US" sz="90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6"/>
          <p:cNvSpPr>
            <a:spLocks noGrp="1"/>
          </p:cNvSpPr>
          <p:nvPr>
            <p:ph type="body" sz="quarter" idx="16"/>
          </p:nvPr>
        </p:nvSpPr>
        <p:spPr>
          <a:xfrm>
            <a:off x="6250357" y="2000251"/>
            <a:ext cx="2697956" cy="2171700"/>
          </a:xfrm>
          <a:prstGeom prst="rect">
            <a:avLst/>
          </a:prstGeom>
          <a:noFill/>
        </p:spPr>
        <p:txBody>
          <a:bodyPr lIns="0" tIns="0" rIns="0" bIns="0" anchor="t">
            <a:noAutofit/>
          </a:bodyPr>
          <a:lstStyle>
            <a:lvl1pPr marL="0">
              <a:buFontTx/>
              <a:buNone/>
              <a:defRPr lang="en-US" sz="1400" b="1" dirty="0" smtClean="0">
                <a:solidFill>
                  <a:schemeClr val="bg1"/>
                </a:solidFill>
              </a:defRPr>
            </a:lvl1pPr>
            <a:lvl2pPr marL="0">
              <a:buFontTx/>
              <a:buNone/>
              <a:defRPr lang="en-US" sz="1100" dirty="0" smtClean="0">
                <a:solidFill>
                  <a:schemeClr val="bg1"/>
                </a:solidFill>
              </a:defRPr>
            </a:lvl2pPr>
            <a:lvl3pPr marL="0">
              <a:buFontTx/>
              <a:buNone/>
              <a:defRPr lang="en-US" sz="900" dirty="0" smtClean="0">
                <a:solidFill>
                  <a:schemeClr val="bg1"/>
                </a:solidFill>
              </a:defRPr>
            </a:lvl3pPr>
            <a:lvl4pPr marL="0">
              <a:buFontTx/>
              <a:buNone/>
              <a:defRPr lang="en-US" sz="900" dirty="0" smtClean="0">
                <a:solidFill>
                  <a:schemeClr val="bg1"/>
                </a:solidFill>
              </a:defRPr>
            </a:lvl4pPr>
            <a:lvl5pPr marL="0">
              <a:buFontTx/>
              <a:buNone/>
              <a:defRPr lang="en-US" sz="90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0BBE436A-7349-4760-8A9B-ED081BE3FCC8}"/>
              </a:ext>
            </a:extLst>
          </p:cNvPr>
          <p:cNvSpPr>
            <a:spLocks noGrp="1"/>
          </p:cNvSpPr>
          <p:nvPr>
            <p:ph type="sldNum" sz="quarter" idx="17"/>
          </p:nvPr>
        </p:nvSpPr>
        <p:spPr/>
        <p:txBody>
          <a:bodyPr/>
          <a:lstStyle>
            <a:lvl1pPr algn="l">
              <a:defRPr sz="600">
                <a:solidFill>
                  <a:schemeClr val="bg1"/>
                </a:solidFill>
              </a:defRPr>
            </a:lvl1pPr>
          </a:lstStyle>
          <a:p>
            <a:pPr>
              <a:defRPr/>
            </a:pPr>
            <a:fld id="{178BEEB6-59FA-4FF3-B6AD-B421195D4602}" type="slidenum">
              <a:rPr lang="en-US"/>
              <a:pPr>
                <a:defRPr/>
              </a:pPr>
              <a:t>‹N›</a:t>
            </a:fld>
            <a:endParaRPr lang="en-US" dirty="0"/>
          </a:p>
        </p:txBody>
      </p:sp>
      <p:sp>
        <p:nvSpPr>
          <p:cNvPr id="9" name="Date Placeholder 3">
            <a:extLst>
              <a:ext uri="{FF2B5EF4-FFF2-40B4-BE49-F238E27FC236}">
                <a16:creationId xmlns:a16="http://schemas.microsoft.com/office/drawing/2014/main" id="{EEAA52DE-93D6-477E-8709-0EC8A1A08362}"/>
              </a:ext>
            </a:extLst>
          </p:cNvPr>
          <p:cNvSpPr>
            <a:spLocks noGrp="1"/>
          </p:cNvSpPr>
          <p:nvPr>
            <p:ph type="dt" sz="half" idx="18"/>
          </p:nvPr>
        </p:nvSpPr>
        <p:spPr/>
        <p:txBody>
          <a:bodyPr/>
          <a:lstStyle>
            <a:lvl1pPr marL="0" algn="l" defTabSz="342900" rtl="0" eaLnBrk="1" latinLnBrk="0" hangingPunct="1">
              <a:defRPr lang="en-US" sz="600" kern="1200">
                <a:solidFill>
                  <a:schemeClr val="bg1"/>
                </a:solidFill>
                <a:latin typeface="+mn-lt"/>
                <a:ea typeface="+mn-ea"/>
                <a:cs typeface="+mn-cs"/>
              </a:defRPr>
            </a:lvl1pPr>
          </a:lstStyle>
          <a:p>
            <a:pPr>
              <a:defRPr/>
            </a:pPr>
            <a:fld id="{C433A71E-E9FC-406D-A201-5225DE1B362C}" type="datetime4">
              <a:rPr/>
              <a:pPr>
                <a:defRPr/>
              </a:pPr>
              <a:t>January 19, 2019</a:t>
            </a:fld>
            <a:endParaRPr dirty="0"/>
          </a:p>
        </p:txBody>
      </p:sp>
      <p:sp>
        <p:nvSpPr>
          <p:cNvPr id="10" name="Footer Placeholder 1">
            <a:extLst>
              <a:ext uri="{FF2B5EF4-FFF2-40B4-BE49-F238E27FC236}">
                <a16:creationId xmlns:a16="http://schemas.microsoft.com/office/drawing/2014/main" id="{4C4E68AA-EC29-4FCE-996A-22838192AD17}"/>
              </a:ext>
            </a:extLst>
          </p:cNvPr>
          <p:cNvSpPr>
            <a:spLocks noGrp="1"/>
          </p:cNvSpPr>
          <p:nvPr>
            <p:ph type="ftr" sz="quarter" idx="19"/>
          </p:nvPr>
        </p:nvSpPr>
        <p:spPr/>
        <p:txBody>
          <a:bodyPr/>
          <a:lstStyle>
            <a:lvl1pPr algn="ctr">
              <a:defRPr sz="600">
                <a:solidFill>
                  <a:schemeClr val="bg1"/>
                </a:solidFill>
              </a:defRPr>
            </a:lvl1pPr>
          </a:lstStyle>
          <a:p>
            <a:pPr>
              <a:defRPr/>
            </a:pPr>
            <a:r>
              <a:rPr lang="en-US"/>
              <a:t>Xerox Internal Use Only</a:t>
            </a:r>
            <a:endParaRPr lang="en-US" dirty="0"/>
          </a:p>
        </p:txBody>
      </p:sp>
    </p:spTree>
    <p:extLst>
      <p:ext uri="{BB962C8B-B14F-4D97-AF65-F5344CB8AC3E}">
        <p14:creationId xmlns:p14="http://schemas.microsoft.com/office/powerpoint/2010/main" val="320639544"/>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CWB_only">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86AF3187-CEE7-4533-B243-2F096EF5B6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76463" y="1622425"/>
            <a:ext cx="4791075"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35A78183-CBB8-4FED-87A7-30C9D45FBA3B}"/>
              </a:ext>
            </a:extLst>
          </p:cNvPr>
          <p:cNvSpPr>
            <a:spLocks noGrp="1"/>
          </p:cNvSpPr>
          <p:nvPr>
            <p:ph type="sldNum" sz="quarter" idx="10"/>
          </p:nvPr>
        </p:nvSpPr>
        <p:spPr/>
        <p:txBody>
          <a:bodyPr/>
          <a:lstStyle>
            <a:lvl1pPr algn="l">
              <a:defRPr sz="600">
                <a:solidFill>
                  <a:schemeClr val="tx2"/>
                </a:solidFill>
              </a:defRPr>
            </a:lvl1pPr>
          </a:lstStyle>
          <a:p>
            <a:pPr>
              <a:defRPr/>
            </a:pPr>
            <a:fld id="{48935FB3-8129-4DA9-8998-14218B0E90A3}" type="slidenum">
              <a:rPr lang="en-US"/>
              <a:pPr>
                <a:defRPr/>
              </a:pPr>
              <a:t>‹N›</a:t>
            </a:fld>
            <a:endParaRPr lang="en-US" dirty="0"/>
          </a:p>
        </p:txBody>
      </p:sp>
    </p:spTree>
    <p:extLst>
      <p:ext uri="{BB962C8B-B14F-4D97-AF65-F5344CB8AC3E}">
        <p14:creationId xmlns:p14="http://schemas.microsoft.com/office/powerpoint/2010/main" val="345131455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 LEGAL">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D9F2A485-843E-4B06-ACED-B34599332457}"/>
              </a:ext>
            </a:extLst>
          </p:cNvPr>
          <p:cNvSpPr txBox="1"/>
          <p:nvPr userDrawn="1"/>
        </p:nvSpPr>
        <p:spPr>
          <a:xfrm>
            <a:off x="1830388" y="4705350"/>
            <a:ext cx="5483225" cy="161925"/>
          </a:xfrm>
          <a:prstGeom prst="rect">
            <a:avLst/>
          </a:prstGeom>
          <a:noFill/>
        </p:spPr>
        <p:txBody>
          <a:bodyPr lIns="0" tIns="0" rIns="0" bIns="0" anchor="ctr">
            <a:spAutoFit/>
          </a:bodyPr>
          <a:lstStyle/>
          <a:p>
            <a:pPr eaLnBrk="1" fontAlgn="auto" hangingPunct="1">
              <a:spcBef>
                <a:spcPts val="0"/>
              </a:spcBef>
              <a:spcAft>
                <a:spcPts val="0"/>
              </a:spcAft>
              <a:defRPr/>
            </a:pPr>
            <a:r>
              <a:rPr lang="en-US" sz="525" dirty="0">
                <a:solidFill>
                  <a:schemeClr val="tx2"/>
                </a:solidFill>
                <a:latin typeface="Helvetica" charset="0"/>
              </a:rPr>
              <a:t>©2017 Xerox Corporation. All rights reserved. Xerox®, Xerox and Design®, </a:t>
            </a:r>
            <a:r>
              <a:rPr lang="en-US" sz="525" dirty="0" err="1">
                <a:solidFill>
                  <a:schemeClr val="tx2"/>
                </a:solidFill>
                <a:latin typeface="Helvetica" charset="0"/>
              </a:rPr>
              <a:t>FreeFlow</a:t>
            </a:r>
            <a:r>
              <a:rPr lang="en-US" sz="525" dirty="0">
                <a:solidFill>
                  <a:schemeClr val="tx2"/>
                </a:solidFill>
                <a:latin typeface="Helvetica" charset="0"/>
              </a:rPr>
              <a:t>®, ProfitAccelerator®, </a:t>
            </a:r>
            <a:r>
              <a:rPr lang="en-US" sz="525" dirty="0" err="1">
                <a:solidFill>
                  <a:schemeClr val="tx2"/>
                </a:solidFill>
                <a:latin typeface="Helvetica" charset="0"/>
              </a:rPr>
              <a:t>Squarefold</a:t>
            </a:r>
            <a:r>
              <a:rPr lang="en-US" sz="525" dirty="0">
                <a:solidFill>
                  <a:schemeClr val="tx2"/>
                </a:solidFill>
                <a:latin typeface="Helvetica" charset="0"/>
              </a:rPr>
              <a:t>®, VIPP®, Xerox Extensible Interface Platform® </a:t>
            </a:r>
            <a:br>
              <a:rPr lang="en-US" sz="525" dirty="0">
                <a:solidFill>
                  <a:schemeClr val="tx2"/>
                </a:solidFill>
                <a:latin typeface="Helvetica" charset="0"/>
              </a:rPr>
            </a:br>
            <a:r>
              <a:rPr lang="en-US" sz="525" dirty="0">
                <a:solidFill>
                  <a:schemeClr val="tx2"/>
                </a:solidFill>
                <a:latin typeface="Helvetica" charset="0"/>
              </a:rPr>
              <a:t>and “Work Can Work Better” are trademarks of Xerox Corporation in the United States and/or other countries. 12/17  BR17536  XD1PA-01UL </a:t>
            </a:r>
            <a:endParaRPr lang="en-US" sz="525" dirty="0">
              <a:solidFill>
                <a:schemeClr val="tx2"/>
              </a:solidFill>
              <a:latin typeface="+mn-lt"/>
            </a:endParaRPr>
          </a:p>
        </p:txBody>
      </p:sp>
      <p:pic>
        <p:nvPicPr>
          <p:cNvPr id="3" name="Picture 6">
            <a:extLst>
              <a:ext uri="{FF2B5EF4-FFF2-40B4-BE49-F238E27FC236}">
                <a16:creationId xmlns:a16="http://schemas.microsoft.com/office/drawing/2014/main" id="{8EE851C3-174E-4934-B342-EDF9E43865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67025" y="1901825"/>
            <a:ext cx="3409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31096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3_noWCWB">
    <p:spTree>
      <p:nvGrpSpPr>
        <p:cNvPr id="1" name=""/>
        <p:cNvGrpSpPr/>
        <p:nvPr/>
      </p:nvGrpSpPr>
      <p:grpSpPr>
        <a:xfrm>
          <a:off x="0" y="0"/>
          <a:ext cx="0" cy="0"/>
          <a:chOff x="0" y="0"/>
          <a:chExt cx="0" cy="0"/>
        </a:xfrm>
      </p:grpSpPr>
      <p:pic>
        <p:nvPicPr>
          <p:cNvPr id="3" name="Picture 5" descr="F&amp;A_HERO_DAY_1-4563.jpg">
            <a:extLst>
              <a:ext uri="{FF2B5EF4-FFF2-40B4-BE49-F238E27FC236}">
                <a16:creationId xmlns:a16="http://schemas.microsoft.com/office/drawing/2014/main" id="{B00F65D1-93A9-412F-A5A8-251694FDD8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a:ext uri="{FF2B5EF4-FFF2-40B4-BE49-F238E27FC236}">
                <a16:creationId xmlns:a16="http://schemas.microsoft.com/office/drawing/2014/main" id="{88DEB331-0029-4529-9AB3-6CD3DE3A4B0A}"/>
              </a:ext>
            </a:extLst>
          </p:cNvPr>
          <p:cNvSpPr/>
          <p:nvPr userDrawn="1"/>
        </p:nvSpPr>
        <p:spPr>
          <a:xfrm>
            <a:off x="0" y="2330450"/>
            <a:ext cx="9144000" cy="90011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2" name="Title 1"/>
          <p:cNvSpPr>
            <a:spLocks noGrp="1"/>
          </p:cNvSpPr>
          <p:nvPr>
            <p:ph type="ctrTitle"/>
          </p:nvPr>
        </p:nvSpPr>
        <p:spPr>
          <a:xfrm>
            <a:off x="393192" y="2330693"/>
            <a:ext cx="8449373" cy="900247"/>
          </a:xfrm>
          <a:prstGeom prst="rect">
            <a:avLst/>
          </a:prstGeom>
        </p:spPr>
        <p:txBody>
          <a:bodyPr lIns="0" tIns="0" bIns="0" anchor="ctr">
            <a:noAutofit/>
          </a:bodyPr>
          <a:lstStyle>
            <a:lvl1pPr marL="7144" indent="0" algn="l">
              <a:tabLst/>
              <a:defRPr sz="2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22802188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3_noWCWB">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511CAB0F-B5C4-4E6B-A97C-8844B50954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a:ext uri="{FF2B5EF4-FFF2-40B4-BE49-F238E27FC236}">
                <a16:creationId xmlns:a16="http://schemas.microsoft.com/office/drawing/2014/main" id="{E9B4395D-A487-4AFB-A52F-580D9AFEBAAC}"/>
              </a:ext>
            </a:extLst>
          </p:cNvPr>
          <p:cNvSpPr/>
          <p:nvPr userDrawn="1"/>
        </p:nvSpPr>
        <p:spPr>
          <a:xfrm>
            <a:off x="0" y="2814638"/>
            <a:ext cx="9144000" cy="90011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pic>
        <p:nvPicPr>
          <p:cNvPr id="5" name="Picture 7">
            <a:extLst>
              <a:ext uri="{FF2B5EF4-FFF2-40B4-BE49-F238E27FC236}">
                <a16:creationId xmlns:a16="http://schemas.microsoft.com/office/drawing/2014/main" id="{A3E1A978-ABC2-495B-889F-98887C84F7D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7663" y="4608513"/>
            <a:ext cx="23415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3192" y="2814503"/>
            <a:ext cx="8449373" cy="900247"/>
          </a:xfrm>
          <a:prstGeom prst="rect">
            <a:avLst/>
          </a:prstGeom>
        </p:spPr>
        <p:txBody>
          <a:bodyPr lIns="0" tIns="0" bIns="0" anchor="ctr">
            <a:noAutofit/>
          </a:bodyPr>
          <a:lstStyle>
            <a:lvl1pPr marL="7144" indent="0" algn="l">
              <a:tabLst/>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2759446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4_noWCWB">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48814BFC-A65F-4CEB-8F02-6737337348E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a:ext uri="{FF2B5EF4-FFF2-40B4-BE49-F238E27FC236}">
                <a16:creationId xmlns:a16="http://schemas.microsoft.com/office/drawing/2014/main" id="{81BBB7CE-985B-48D9-9390-683B803135C6}"/>
              </a:ext>
            </a:extLst>
          </p:cNvPr>
          <p:cNvSpPr/>
          <p:nvPr userDrawn="1"/>
        </p:nvSpPr>
        <p:spPr>
          <a:xfrm>
            <a:off x="0" y="606425"/>
            <a:ext cx="9144000" cy="90011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2" name="Title 1"/>
          <p:cNvSpPr>
            <a:spLocks noGrp="1"/>
          </p:cNvSpPr>
          <p:nvPr>
            <p:ph type="ctrTitle"/>
          </p:nvPr>
        </p:nvSpPr>
        <p:spPr>
          <a:xfrm>
            <a:off x="393192" y="606668"/>
            <a:ext cx="8525573" cy="900247"/>
          </a:xfrm>
          <a:prstGeom prst="rect">
            <a:avLst/>
          </a:prstGeom>
        </p:spPr>
        <p:txBody>
          <a:bodyPr lIns="0" tIns="0" rIns="0" bIns="0" anchor="ctr">
            <a:noAutofit/>
          </a:bodyPr>
          <a:lstStyle>
            <a:lvl1pPr marL="7144" indent="0" algn="l">
              <a:tabLst/>
              <a:defRPr sz="2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99750345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2WCWB">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CFAA2F82-E40D-41A8-A981-1524E66669C5}"/>
              </a:ext>
            </a:extLst>
          </p:cNvPr>
          <p:cNvSpPr/>
          <p:nvPr userDrawn="1"/>
        </p:nvSpPr>
        <p:spPr>
          <a:xfrm>
            <a:off x="0" y="0"/>
            <a:ext cx="9144000" cy="44719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pic>
        <p:nvPicPr>
          <p:cNvPr id="4" name="Picture 6">
            <a:extLst>
              <a:ext uri="{FF2B5EF4-FFF2-40B4-BE49-F238E27FC236}">
                <a16:creationId xmlns:a16="http://schemas.microsoft.com/office/drawing/2014/main" id="{78D31ED7-EF6E-4445-9895-80ECD9521A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7663" y="4608513"/>
            <a:ext cx="23415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3192" y="606668"/>
            <a:ext cx="8431788" cy="2417886"/>
          </a:xfrm>
          <a:prstGeom prst="rect">
            <a:avLst/>
          </a:prstGeom>
        </p:spPr>
        <p:txBody>
          <a:bodyPr lIns="0" tIns="0" rIns="0" bIns="0" anchor="t" anchorCtr="0">
            <a:normAutofit/>
          </a:bodyPr>
          <a:lstStyle>
            <a:lvl1pPr marL="7144" indent="0" algn="l">
              <a:tabLst/>
              <a:defRPr sz="2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8446204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2 noWCWB">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FA11CF37-72FB-44BC-B643-C911EE4CACE6}"/>
              </a:ext>
            </a:extLst>
          </p:cNvPr>
          <p:cNvSpPr/>
          <p:nvPr userDrawn="1"/>
        </p:nvSpPr>
        <p:spPr>
          <a:xfrm>
            <a:off x="0" y="0"/>
            <a:ext cx="9144000" cy="44719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2" name="Title 1"/>
          <p:cNvSpPr>
            <a:spLocks noGrp="1"/>
          </p:cNvSpPr>
          <p:nvPr>
            <p:ph type="ctrTitle"/>
          </p:nvPr>
        </p:nvSpPr>
        <p:spPr>
          <a:xfrm>
            <a:off x="393192" y="606668"/>
            <a:ext cx="8431788" cy="2417886"/>
          </a:xfrm>
          <a:prstGeom prst="rect">
            <a:avLst/>
          </a:prstGeom>
        </p:spPr>
        <p:txBody>
          <a:bodyPr lIns="0" tIns="0" rIns="0" bIns="0" anchor="t" anchorCtr="0">
            <a:normAutofit/>
          </a:bodyPr>
          <a:lstStyle>
            <a:lvl1pPr marL="7144" indent="0" algn="l">
              <a:tabLst/>
              <a:defRPr sz="2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210924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5B59-C949-48B2-BDE5-201E3B27CBF2}"/>
              </a:ext>
            </a:extLst>
          </p:cNvPr>
          <p:cNvSpPr txBox="1">
            <a:spLocks/>
          </p:cNvSpPr>
          <p:nvPr userDrawn="1"/>
        </p:nvSpPr>
        <p:spPr>
          <a:xfrm>
            <a:off x="393700" y="836613"/>
            <a:ext cx="6478588" cy="3435350"/>
          </a:xfrm>
          <a:prstGeom prst="rect">
            <a:avLst/>
          </a:prstGeom>
        </p:spPr>
        <p:txBody>
          <a:bodyPr lIns="0" tIns="0" rIns="0" bIns="0" anchor="ctr"/>
          <a:lstStyle>
            <a:lvl1pPr algn="l" defTabSz="914400" rtl="0" eaLnBrk="1" latinLnBrk="0" hangingPunct="1">
              <a:lnSpc>
                <a:spcPct val="90000"/>
              </a:lnSpc>
              <a:spcBef>
                <a:spcPct val="0"/>
              </a:spcBef>
              <a:buNone/>
              <a:defRPr lang="en-US" sz="3600" b="1" kern="1200" smtClean="0">
                <a:solidFill>
                  <a:schemeClr val="accent1"/>
                </a:solidFill>
                <a:latin typeface="+mj-lt"/>
                <a:ea typeface="+mj-ea"/>
                <a:cs typeface="+mj-cs"/>
              </a:defRPr>
            </a:lvl1pPr>
          </a:lstStyle>
          <a:p>
            <a:pPr fontAlgn="auto">
              <a:spcAft>
                <a:spcPts val="0"/>
              </a:spcAft>
              <a:buClr>
                <a:schemeClr val="accent1"/>
              </a:buClr>
              <a:defRPr/>
            </a:pPr>
            <a:r>
              <a:rPr sz="2700" dirty="0"/>
              <a:t>Click to edit Master title style</a:t>
            </a:r>
          </a:p>
        </p:txBody>
      </p:sp>
      <p:sp>
        <p:nvSpPr>
          <p:cNvPr id="3" name="Slide Number Placeholder 5">
            <a:extLst>
              <a:ext uri="{FF2B5EF4-FFF2-40B4-BE49-F238E27FC236}">
                <a16:creationId xmlns:a16="http://schemas.microsoft.com/office/drawing/2014/main" id="{C93646CA-7822-41A4-90D4-B49AFADDE79A}"/>
              </a:ext>
            </a:extLst>
          </p:cNvPr>
          <p:cNvSpPr>
            <a:spLocks noGrp="1"/>
          </p:cNvSpPr>
          <p:nvPr>
            <p:ph type="sldNum" sz="quarter" idx="10"/>
          </p:nvPr>
        </p:nvSpPr>
        <p:spPr/>
        <p:txBody>
          <a:bodyPr/>
          <a:lstStyle>
            <a:lvl1pPr algn="l">
              <a:defRPr sz="600">
                <a:solidFill>
                  <a:schemeClr val="tx2"/>
                </a:solidFill>
              </a:defRPr>
            </a:lvl1pPr>
          </a:lstStyle>
          <a:p>
            <a:pPr>
              <a:defRPr/>
            </a:pPr>
            <a:fld id="{51E398F0-DE70-439F-81CC-1CFC26639772}" type="slidenum">
              <a:rPr lang="en-US"/>
              <a:pPr>
                <a:defRPr/>
              </a:pPr>
              <a:t>‹N›</a:t>
            </a:fld>
            <a:endParaRPr lang="en-US" dirty="0"/>
          </a:p>
        </p:txBody>
      </p:sp>
      <p:sp>
        <p:nvSpPr>
          <p:cNvPr id="4" name="Date Placeholder 3">
            <a:extLst>
              <a:ext uri="{FF2B5EF4-FFF2-40B4-BE49-F238E27FC236}">
                <a16:creationId xmlns:a16="http://schemas.microsoft.com/office/drawing/2014/main" id="{4E81DE35-EA0D-4E99-900F-4A1DFACBAFFE}"/>
              </a:ext>
            </a:extLst>
          </p:cNvPr>
          <p:cNvSpPr>
            <a:spLocks noGrp="1"/>
          </p:cNvSpPr>
          <p:nvPr>
            <p:ph type="dt" sz="half" idx="11"/>
          </p:nvPr>
        </p:nvSpPr>
        <p:spPr/>
        <p:txBody>
          <a:bodyPr/>
          <a:lstStyle>
            <a:lvl1pPr marL="0" algn="l" defTabSz="342900" rtl="0" eaLnBrk="1" latinLnBrk="0" hangingPunct="1">
              <a:defRPr lang="en-US" sz="600" kern="1200">
                <a:solidFill>
                  <a:srgbClr val="777777"/>
                </a:solidFill>
                <a:latin typeface="+mn-lt"/>
                <a:ea typeface="+mn-ea"/>
                <a:cs typeface="+mn-cs"/>
              </a:defRPr>
            </a:lvl1pPr>
          </a:lstStyle>
          <a:p>
            <a:pPr>
              <a:defRPr/>
            </a:pPr>
            <a:fld id="{73508DD3-6730-488E-816B-E295284AB93A}" type="datetime4">
              <a:rPr/>
              <a:pPr>
                <a:defRPr/>
              </a:pPr>
              <a:t>January 19, 2019</a:t>
            </a:fld>
            <a:endParaRPr dirty="0"/>
          </a:p>
        </p:txBody>
      </p:sp>
      <p:sp>
        <p:nvSpPr>
          <p:cNvPr id="5" name="Footer Placeholder 1">
            <a:extLst>
              <a:ext uri="{FF2B5EF4-FFF2-40B4-BE49-F238E27FC236}">
                <a16:creationId xmlns:a16="http://schemas.microsoft.com/office/drawing/2014/main" id="{654A6CC4-B50B-4955-B939-C6D3FE947A10}"/>
              </a:ext>
            </a:extLst>
          </p:cNvPr>
          <p:cNvSpPr>
            <a:spLocks noGrp="1"/>
          </p:cNvSpPr>
          <p:nvPr>
            <p:ph type="ftr" sz="quarter" idx="12"/>
          </p:nvPr>
        </p:nvSpPr>
        <p:spPr/>
        <p:txBody>
          <a:bodyPr/>
          <a:lstStyle>
            <a:lvl1pPr algn="ctr">
              <a:defRPr sz="600">
                <a:solidFill>
                  <a:schemeClr val="tx1">
                    <a:tint val="75000"/>
                  </a:schemeClr>
                </a:solidFill>
              </a:defRPr>
            </a:lvl1pPr>
          </a:lstStyle>
          <a:p>
            <a:pPr>
              <a:defRPr/>
            </a:pPr>
            <a:r>
              <a:rPr lang="en-US"/>
              <a:t>Xerox Internal Use Only</a:t>
            </a:r>
          </a:p>
        </p:txBody>
      </p:sp>
    </p:spTree>
    <p:extLst>
      <p:ext uri="{BB962C8B-B14F-4D97-AF65-F5344CB8AC3E}">
        <p14:creationId xmlns:p14="http://schemas.microsoft.com/office/powerpoint/2010/main" val="255713287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Slide - 1 Line Titl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90418" y="1100896"/>
            <a:ext cx="8368903" cy="3190875"/>
          </a:xfrm>
          <a:prstGeom prst="rect">
            <a:avLst/>
          </a:prstGeom>
        </p:spPr>
        <p:txBody>
          <a:bodyPr lIns="0" tIns="0" rIns="0" bIns="0"/>
          <a:lstStyle>
            <a:lvl1pPr marL="0" indent="0">
              <a:lnSpc>
                <a:spcPct val="100000"/>
              </a:lnSpc>
              <a:buNone/>
              <a:tabLst/>
              <a:defRPr>
                <a:solidFill>
                  <a:schemeClr val="accent1"/>
                </a:solidFill>
              </a:defRPr>
            </a:lvl1pPr>
            <a:lvl2pPr marL="194072" indent="-194072">
              <a:lnSpc>
                <a:spcPct val="100000"/>
              </a:lnSpc>
              <a:buClr>
                <a:schemeClr val="tx2"/>
              </a:buClr>
              <a:tabLst/>
              <a:defRPr>
                <a:solidFill>
                  <a:schemeClr val="tx2"/>
                </a:solidFill>
              </a:defRPr>
            </a:lvl2pPr>
            <a:lvl3pPr marL="358379" indent="-164306">
              <a:lnSpc>
                <a:spcPct val="100000"/>
              </a:lnSpc>
              <a:buClr>
                <a:schemeClr val="tx2"/>
              </a:buClr>
              <a:buFont typeface="Arial" panose="020B0604020202020204" pitchFamily="34" charset="0"/>
              <a:buChar char="‒"/>
              <a:tabLst/>
              <a:defRPr>
                <a:solidFill>
                  <a:schemeClr val="tx2"/>
                </a:solidFill>
              </a:defRPr>
            </a:lvl3pPr>
            <a:lvl4pPr marL="532210" indent="-173831">
              <a:lnSpc>
                <a:spcPct val="100000"/>
              </a:lnSpc>
              <a:buClr>
                <a:schemeClr val="tx2"/>
              </a:buClr>
              <a:tabLst/>
              <a:defRPr sz="1350">
                <a:solidFill>
                  <a:schemeClr val="tx2"/>
                </a:solidFill>
              </a:defRPr>
            </a:lvl4pPr>
            <a:lvl5pPr marL="710804" indent="-171450">
              <a:lnSpc>
                <a:spcPct val="100000"/>
              </a:lnSpc>
              <a:buClr>
                <a:schemeClr val="tx2"/>
              </a:buClr>
              <a:buFont typeface="Arial" panose="020B0604020202020204" pitchFamily="34" charset="0"/>
              <a:buChar char="‒"/>
              <a:tabLst/>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390417" y="330906"/>
            <a:ext cx="8368904" cy="567270"/>
          </a:xfrm>
          <a:prstGeom prst="rect">
            <a:avLst/>
          </a:prstGeom>
        </p:spPr>
        <p:txBody>
          <a:bodyPr lIns="0" rIns="0" anchor="t" anchorCtr="0"/>
          <a:lstStyle>
            <a:lvl1pPr>
              <a:defRPr lang="en-US" sz="2700" b="1" kern="1200" smtClean="0">
                <a:solidFill>
                  <a:schemeClr val="accent1"/>
                </a:solidFill>
                <a:latin typeface="+mj-lt"/>
                <a:ea typeface="+mj-ea"/>
                <a:cs typeface="+mj-cs"/>
              </a:defRPr>
            </a:lvl1pPr>
          </a:lstStyle>
          <a:p>
            <a:pPr lvl="0"/>
            <a:r>
              <a:rPr lang="en-US"/>
              <a:t>Click to edit Master title style</a:t>
            </a:r>
            <a:endParaRPr lang="en-US" dirty="0"/>
          </a:p>
        </p:txBody>
      </p:sp>
      <p:sp>
        <p:nvSpPr>
          <p:cNvPr id="4" name="Slide Number Placeholder 5">
            <a:extLst>
              <a:ext uri="{FF2B5EF4-FFF2-40B4-BE49-F238E27FC236}">
                <a16:creationId xmlns:a16="http://schemas.microsoft.com/office/drawing/2014/main" id="{5600C8A8-6A05-4179-9F7B-ADEEC37FA699}"/>
              </a:ext>
            </a:extLst>
          </p:cNvPr>
          <p:cNvSpPr>
            <a:spLocks noGrp="1"/>
          </p:cNvSpPr>
          <p:nvPr>
            <p:ph type="sldNum" sz="quarter" idx="11"/>
          </p:nvPr>
        </p:nvSpPr>
        <p:spPr/>
        <p:txBody>
          <a:bodyPr/>
          <a:lstStyle>
            <a:lvl1pPr algn="l">
              <a:defRPr sz="600">
                <a:solidFill>
                  <a:schemeClr val="tx2"/>
                </a:solidFill>
              </a:defRPr>
            </a:lvl1pPr>
          </a:lstStyle>
          <a:p>
            <a:pPr>
              <a:defRPr/>
            </a:pPr>
            <a:fld id="{4C4160D7-1734-4AA8-B46B-A86A0473F488}" type="slidenum">
              <a:rPr lang="en-US"/>
              <a:pPr>
                <a:defRPr/>
              </a:pPr>
              <a:t>‹N›</a:t>
            </a:fld>
            <a:endParaRPr lang="en-US" dirty="0"/>
          </a:p>
        </p:txBody>
      </p:sp>
      <p:sp>
        <p:nvSpPr>
          <p:cNvPr id="5" name="Date Placeholder 3">
            <a:extLst>
              <a:ext uri="{FF2B5EF4-FFF2-40B4-BE49-F238E27FC236}">
                <a16:creationId xmlns:a16="http://schemas.microsoft.com/office/drawing/2014/main" id="{48B83B3F-30A0-451C-8686-EE0375A395E3}"/>
              </a:ext>
            </a:extLst>
          </p:cNvPr>
          <p:cNvSpPr>
            <a:spLocks noGrp="1"/>
          </p:cNvSpPr>
          <p:nvPr>
            <p:ph type="dt" sz="half" idx="12"/>
          </p:nvPr>
        </p:nvSpPr>
        <p:spPr>
          <a:xfrm>
            <a:off x="996950" y="4778375"/>
            <a:ext cx="1020763" cy="92075"/>
          </a:xfrm>
        </p:spPr>
        <p:txBody>
          <a:bodyPr/>
          <a:lstStyle>
            <a:lvl1pPr marL="0" algn="l" defTabSz="342900" rtl="0" eaLnBrk="1" latinLnBrk="0" hangingPunct="1">
              <a:defRPr lang="en-US" sz="600" kern="1200">
                <a:solidFill>
                  <a:srgbClr val="777777"/>
                </a:solidFill>
                <a:latin typeface="+mn-lt"/>
                <a:ea typeface="+mn-ea"/>
                <a:cs typeface="+mn-cs"/>
              </a:defRPr>
            </a:lvl1pPr>
          </a:lstStyle>
          <a:p>
            <a:pPr>
              <a:defRPr/>
            </a:pPr>
            <a:fld id="{9B106416-B42A-4C3F-8CDB-7937B54278D6}" type="datetime4">
              <a:rPr/>
              <a:pPr>
                <a:defRPr/>
              </a:pPr>
              <a:t>January 19, 2019</a:t>
            </a:fld>
            <a:endParaRPr dirty="0"/>
          </a:p>
        </p:txBody>
      </p:sp>
      <p:sp>
        <p:nvSpPr>
          <p:cNvPr id="6" name="Footer Placeholder 1">
            <a:extLst>
              <a:ext uri="{FF2B5EF4-FFF2-40B4-BE49-F238E27FC236}">
                <a16:creationId xmlns:a16="http://schemas.microsoft.com/office/drawing/2014/main" id="{8E820C81-7098-4F1A-9AB2-CFE4ED0D7A12}"/>
              </a:ext>
            </a:extLst>
          </p:cNvPr>
          <p:cNvSpPr>
            <a:spLocks noGrp="1"/>
          </p:cNvSpPr>
          <p:nvPr>
            <p:ph type="ftr" sz="quarter" idx="13"/>
          </p:nvPr>
        </p:nvSpPr>
        <p:spPr/>
        <p:txBody>
          <a:bodyPr/>
          <a:lstStyle>
            <a:lvl1pPr algn="ctr">
              <a:defRPr sz="600">
                <a:solidFill>
                  <a:schemeClr val="tx1">
                    <a:tint val="75000"/>
                  </a:schemeClr>
                </a:solidFill>
              </a:defRPr>
            </a:lvl1pPr>
          </a:lstStyle>
          <a:p>
            <a:pPr>
              <a:defRPr/>
            </a:pPr>
            <a:r>
              <a:rPr lang="en-US"/>
              <a:t>Xerox Internal Use Only</a:t>
            </a:r>
          </a:p>
        </p:txBody>
      </p:sp>
    </p:spTree>
    <p:extLst>
      <p:ext uri="{BB962C8B-B14F-4D97-AF65-F5344CB8AC3E}">
        <p14:creationId xmlns:p14="http://schemas.microsoft.com/office/powerpoint/2010/main" val="397931197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C68A7C4-177C-44B8-BD7B-E0B5F15D3A54}"/>
              </a:ext>
            </a:extLst>
          </p:cNvPr>
          <p:cNvSpPr>
            <a:spLocks noGrp="1"/>
          </p:cNvSpPr>
          <p:nvPr>
            <p:ph type="sldNum" sz="quarter" idx="4"/>
          </p:nvPr>
        </p:nvSpPr>
        <p:spPr>
          <a:xfrm>
            <a:off x="390525" y="4778375"/>
            <a:ext cx="93663" cy="92075"/>
          </a:xfrm>
          <a:prstGeom prst="rect">
            <a:avLst/>
          </a:prstGeom>
        </p:spPr>
        <p:txBody>
          <a:bodyPr vert="horz" wrap="none" lIns="0" tIns="0" rIns="0" bIns="0" rtlCol="0" anchor="ctr">
            <a:spAutoFit/>
          </a:bodyPr>
          <a:lstStyle>
            <a:lvl1pPr algn="l" eaLnBrk="1" fontAlgn="auto" hangingPunct="1">
              <a:spcBef>
                <a:spcPts val="0"/>
              </a:spcBef>
              <a:spcAft>
                <a:spcPts val="0"/>
              </a:spcAft>
              <a:defRPr sz="600">
                <a:solidFill>
                  <a:schemeClr val="tx2"/>
                </a:solidFill>
                <a:latin typeface="+mn-lt"/>
              </a:defRPr>
            </a:lvl1pPr>
          </a:lstStyle>
          <a:p>
            <a:pPr>
              <a:defRPr/>
            </a:pPr>
            <a:fld id="{D187A310-42F8-4AAC-B5A4-0F42C0706FCC}" type="slidenum">
              <a:rPr lang="en-US"/>
              <a:pPr>
                <a:defRPr/>
              </a:pPr>
              <a:t>‹N›</a:t>
            </a:fld>
            <a:endParaRPr lang="en-US" dirty="0"/>
          </a:p>
        </p:txBody>
      </p:sp>
      <p:sp>
        <p:nvSpPr>
          <p:cNvPr id="9" name="Date Placeholder 3">
            <a:extLst>
              <a:ext uri="{FF2B5EF4-FFF2-40B4-BE49-F238E27FC236}">
                <a16:creationId xmlns:a16="http://schemas.microsoft.com/office/drawing/2014/main" id="{D9C53155-3813-498E-8632-D68B53352941}"/>
              </a:ext>
            </a:extLst>
          </p:cNvPr>
          <p:cNvSpPr>
            <a:spLocks noGrp="1"/>
          </p:cNvSpPr>
          <p:nvPr>
            <p:ph type="dt" sz="half" idx="2"/>
          </p:nvPr>
        </p:nvSpPr>
        <p:spPr>
          <a:xfrm>
            <a:off x="998538" y="4778375"/>
            <a:ext cx="1154112" cy="92075"/>
          </a:xfrm>
          <a:prstGeom prst="rect">
            <a:avLst/>
          </a:prstGeom>
        </p:spPr>
        <p:txBody>
          <a:bodyPr vert="horz" lIns="91440" tIns="45720" rIns="91440" bIns="45720" rtlCol="0" anchor="ctr"/>
          <a:lstStyle>
            <a:lvl1pPr marL="0" algn="l" defTabSz="342900" rtl="0" eaLnBrk="1" fontAlgn="auto" latinLnBrk="0" hangingPunct="1">
              <a:spcBef>
                <a:spcPts val="0"/>
              </a:spcBef>
              <a:spcAft>
                <a:spcPts val="0"/>
              </a:spcAft>
              <a:defRPr lang="en-US" sz="600" kern="1200">
                <a:solidFill>
                  <a:srgbClr val="777777"/>
                </a:solidFill>
                <a:latin typeface="+mn-lt"/>
                <a:ea typeface="+mn-ea"/>
                <a:cs typeface="+mn-cs"/>
              </a:defRPr>
            </a:lvl1pPr>
          </a:lstStyle>
          <a:p>
            <a:pPr>
              <a:defRPr/>
            </a:pPr>
            <a:fld id="{8D006B6A-EBD8-4008-AD33-ECB2949CA3F2}" type="datetime4">
              <a:rPr/>
              <a:pPr>
                <a:defRPr/>
              </a:pPr>
              <a:t>January 19, 2019</a:t>
            </a:fld>
            <a:endParaRPr dirty="0"/>
          </a:p>
        </p:txBody>
      </p:sp>
      <p:pic>
        <p:nvPicPr>
          <p:cNvPr id="1028" name="Picture 10">
            <a:extLst>
              <a:ext uri="{FF2B5EF4-FFF2-40B4-BE49-F238E27FC236}">
                <a16:creationId xmlns:a16="http://schemas.microsoft.com/office/drawing/2014/main" id="{D5F37C97-5CC0-4818-9878-30DE143192D1}"/>
              </a:ext>
            </a:extLst>
          </p:cNvPr>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7532688" y="4625975"/>
            <a:ext cx="13382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A34380CE-4767-42EB-9EA4-6F8A3CF3BA09}"/>
              </a:ext>
            </a:extLst>
          </p:cNvPr>
          <p:cNvSpPr>
            <a:spLocks noGrp="1"/>
          </p:cNvSpPr>
          <p:nvPr>
            <p:ph type="ftr" sz="quarter" idx="3"/>
          </p:nvPr>
        </p:nvSpPr>
        <p:spPr>
          <a:xfrm>
            <a:off x="3028950" y="46910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600">
                <a:solidFill>
                  <a:schemeClr val="tx1">
                    <a:tint val="75000"/>
                  </a:schemeClr>
                </a:solidFill>
                <a:latin typeface="+mn-lt"/>
              </a:defRPr>
            </a:lvl1pPr>
          </a:lstStyle>
          <a:p>
            <a:pPr>
              <a:defRPr/>
            </a:pPr>
            <a:r>
              <a:rPr lang="en-US"/>
              <a:t>Xerox Internal Use Only</a:t>
            </a: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797"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 id="2147483822" r:id="rId26"/>
    <p:sldLayoutId id="2147483823" r:id="rId27"/>
    <p:sldLayoutId id="2147483824" r:id="rId28"/>
    <p:sldLayoutId id="2147483825" r:id="rId29"/>
  </p:sldLayoutIdLst>
  <p:transition spd="med">
    <p:fade/>
  </p:transition>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defRPr>
      </a:lvl9pPr>
    </p:titleStyle>
    <p:bodyStyle>
      <a:lvl1pPr marL="171450" indent="-171450" algn="l" defTabSz="685800" rtl="0" eaLnBrk="0" fontAlgn="base" hangingPunct="0">
        <a:lnSpc>
          <a:spcPct val="90000"/>
        </a:lnSpc>
        <a:spcBef>
          <a:spcPts val="750"/>
        </a:spcBef>
        <a:spcAft>
          <a:spcPct val="0"/>
        </a:spcAft>
        <a:buClr>
          <a:schemeClr val="accent1"/>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Clr>
          <a:schemeClr val="accent1"/>
        </a:buClr>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Clr>
          <a:schemeClr val="accent1"/>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Clr>
          <a:schemeClr val="accent1"/>
        </a:buClr>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Clr>
          <a:schemeClr val="accent1"/>
        </a:buClr>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www.xerox.com/" TargetMode="External"/><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hyperlink" Target="http://www.xerox.com/environmen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xerox.com/driveprofit" TargetMode="External"/><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3.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1A9855C-E604-41ED-B9B6-4ED56C6F0E32}"/>
              </a:ext>
            </a:extLst>
          </p:cNvPr>
          <p:cNvSpPr>
            <a:spLocks noGrp="1" noChangeArrowheads="1"/>
          </p:cNvSpPr>
          <p:nvPr>
            <p:ph type="ctrTitle"/>
          </p:nvPr>
        </p:nvSpPr>
        <p:spPr>
          <a:xfrm>
            <a:off x="393700" y="2814638"/>
            <a:ext cx="8448675" cy="900112"/>
          </a:xfrm>
        </p:spPr>
        <p:txBody>
          <a:bodyPr/>
          <a:lstStyle/>
          <a:p>
            <a:pPr eaLnBrk="1" fontAlgn="auto" hangingPunct="1">
              <a:lnSpc>
                <a:spcPct val="100000"/>
              </a:lnSpc>
              <a:spcBef>
                <a:spcPts val="400"/>
              </a:spcBef>
              <a:spcAft>
                <a:spcPts val="0"/>
              </a:spcAft>
              <a:defRPr/>
            </a:pPr>
            <a:r>
              <a:rPr lang="en-US" altLang="en-US" dirty="0"/>
              <a:t>Xerox</a:t>
            </a:r>
            <a:r>
              <a:rPr lang="en-US" altLang="en-US" baseline="30000" dirty="0"/>
              <a:t>®</a:t>
            </a:r>
            <a:r>
              <a:rPr lang="en-US" altLang="en-US" dirty="0"/>
              <a:t> D95A/D110/D125 Copier/Printer</a:t>
            </a:r>
            <a:br>
              <a:rPr lang="en-US" altLang="en-US" dirty="0"/>
            </a:br>
            <a:r>
              <a:rPr lang="en-US" altLang="en-US" sz="1800" dirty="0">
                <a:solidFill>
                  <a:schemeClr val="bg2">
                    <a:lumMod val="20000"/>
                    <a:lumOff val="80000"/>
                  </a:schemeClr>
                </a:solidFill>
              </a:rPr>
              <a:t>The power to print more for less, and excite your customers.</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A512F5-F136-48A1-BDAF-2DF80B22A13A}"/>
              </a:ext>
            </a:extLst>
          </p:cNvPr>
          <p:cNvSpPr>
            <a:spLocks noGrp="1"/>
          </p:cNvSpPr>
          <p:nvPr>
            <p:ph type="body" sz="quarter" idx="10"/>
          </p:nvPr>
        </p:nvSpPr>
        <p:spPr>
          <a:xfrm>
            <a:off x="390525" y="1100138"/>
            <a:ext cx="8369300" cy="3190875"/>
          </a:xfrm>
        </p:spPr>
        <p:txBody>
          <a:bodyPr/>
          <a:lstStyle/>
          <a:p>
            <a:pPr marL="0" lvl="1" indent="0" eaLnBrk="1" fontAlgn="auto" hangingPunct="1">
              <a:spcAft>
                <a:spcPts val="0"/>
              </a:spcAft>
              <a:buFont typeface="Arial" panose="020B0604020202020204" pitchFamily="34" charset="0"/>
              <a:buNone/>
              <a:defRPr/>
            </a:pPr>
            <a:r>
              <a:rPr lang="en-US" b="1" dirty="0"/>
              <a:t>Optional Booklet Maker Finisher</a:t>
            </a:r>
          </a:p>
          <a:p>
            <a:pPr lvl="1" eaLnBrk="1" fontAlgn="auto" hangingPunct="1">
              <a:spcAft>
                <a:spcPts val="0"/>
              </a:spcAft>
              <a:defRPr/>
            </a:pPr>
            <a:r>
              <a:rPr lang="en-US" dirty="0"/>
              <a:t>Up to 25 sheets, 100 imposed pages</a:t>
            </a:r>
          </a:p>
          <a:p>
            <a:pPr lvl="1" eaLnBrk="1" fontAlgn="auto" hangingPunct="1">
              <a:spcAft>
                <a:spcPts val="0"/>
              </a:spcAft>
              <a:defRPr/>
            </a:pPr>
            <a:r>
              <a:rPr lang="en-US" dirty="0"/>
              <a:t>Saddle-stitch booklets</a:t>
            </a:r>
          </a:p>
          <a:p>
            <a:pPr lvl="1" eaLnBrk="1" fontAlgn="auto" hangingPunct="1">
              <a:spcAft>
                <a:spcPts val="0"/>
              </a:spcAft>
              <a:defRPr/>
            </a:pPr>
            <a:r>
              <a:rPr lang="en-US" dirty="0"/>
              <a:t>Optional Xerox</a:t>
            </a:r>
            <a:r>
              <a:rPr lang="en-US" baseline="30000" dirty="0"/>
              <a:t>®</a:t>
            </a:r>
            <a:r>
              <a:rPr lang="en-US" dirty="0"/>
              <a:t> SquareFold</a:t>
            </a:r>
            <a:r>
              <a:rPr lang="en-US" baseline="30000" dirty="0"/>
              <a:t>®</a:t>
            </a:r>
            <a:r>
              <a:rPr lang="en-US" dirty="0"/>
              <a:t> </a:t>
            </a:r>
            <a:br>
              <a:rPr lang="en-US" dirty="0"/>
            </a:br>
            <a:r>
              <a:rPr lang="en-US" dirty="0"/>
              <a:t>Trimmer Module</a:t>
            </a:r>
          </a:p>
          <a:p>
            <a:pPr lvl="1" eaLnBrk="1" fontAlgn="auto" hangingPunct="1">
              <a:spcAft>
                <a:spcPts val="0"/>
              </a:spcAft>
              <a:defRPr/>
            </a:pPr>
            <a:endParaRPr lang="en-US" dirty="0"/>
          </a:p>
        </p:txBody>
      </p:sp>
      <p:sp>
        <p:nvSpPr>
          <p:cNvPr id="50179" name="Title 1">
            <a:extLst>
              <a:ext uri="{FF2B5EF4-FFF2-40B4-BE49-F238E27FC236}">
                <a16:creationId xmlns:a16="http://schemas.microsoft.com/office/drawing/2014/main" id="{6C0EA31B-E6EF-4E5D-A9B4-A8A0B94801C9}"/>
              </a:ext>
            </a:extLst>
          </p:cNvPr>
          <p:cNvSpPr>
            <a:spLocks noGrp="1"/>
          </p:cNvSpPr>
          <p:nvPr>
            <p:ph type="title"/>
          </p:nvPr>
        </p:nvSpPr>
        <p:spPr bwMode="auto">
          <a:xfrm>
            <a:off x="390525" y="330200"/>
            <a:ext cx="8369300" cy="56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pPr eaLnBrk="1" hangingPunct="1"/>
            <a:r>
              <a:rPr altLang="en-US"/>
              <a:t>Versatile In-line Finishing </a:t>
            </a:r>
            <a:r>
              <a:rPr altLang="en-US" sz="1800" b="0"/>
              <a:t>(continued)</a:t>
            </a:r>
            <a:endParaRPr altLang="en-US" b="0"/>
          </a:p>
        </p:txBody>
      </p:sp>
      <p:sp>
        <p:nvSpPr>
          <p:cNvPr id="18436" name="Slide Number Placeholder 4">
            <a:extLst>
              <a:ext uri="{FF2B5EF4-FFF2-40B4-BE49-F238E27FC236}">
                <a16:creationId xmlns:a16="http://schemas.microsoft.com/office/drawing/2014/main" id="{72CEE914-DE90-4457-90AE-179BBCF2A7CD}"/>
              </a:ext>
            </a:extLst>
          </p:cNvPr>
          <p:cNvSpPr>
            <a:spLocks noGrp="1"/>
          </p:cNvSpPr>
          <p:nvPr>
            <p:ph type="sldNum" sz="quarter" idx="11"/>
          </p:nvPr>
        </p:nvSpPr>
        <p:spPr/>
        <p:txBody>
          <a:bodyPr/>
          <a:lstStyle>
            <a:lvl1pPr>
              <a:defRPr sz="1050">
                <a:solidFill>
                  <a:schemeClr val="tx1"/>
                </a:solidFill>
                <a:latin typeface="Xerox Sans" panose="02000000000000000000" pitchFamily="2" charset="0"/>
                <a:cs typeface="Arial" panose="020B0604020202020204" pitchFamily="34" charset="0"/>
              </a:defRPr>
            </a:lvl1pPr>
            <a:lvl2pPr marL="557213" indent="-214313">
              <a:defRPr sz="1050">
                <a:solidFill>
                  <a:schemeClr val="tx1"/>
                </a:solidFill>
                <a:latin typeface="Xerox Sans" panose="02000000000000000000" pitchFamily="2" charset="0"/>
                <a:cs typeface="Arial" panose="020B0604020202020204" pitchFamily="34" charset="0"/>
              </a:defRPr>
            </a:lvl2pPr>
            <a:lvl3pPr marL="857250" indent="-171450">
              <a:defRPr sz="1050">
                <a:solidFill>
                  <a:schemeClr val="tx1"/>
                </a:solidFill>
                <a:latin typeface="Xerox Sans" panose="02000000000000000000" pitchFamily="2" charset="0"/>
                <a:cs typeface="Arial" panose="020B0604020202020204" pitchFamily="34" charset="0"/>
              </a:defRPr>
            </a:lvl3pPr>
            <a:lvl4pPr marL="1200150" indent="-171450">
              <a:defRPr sz="1050">
                <a:solidFill>
                  <a:schemeClr val="tx1"/>
                </a:solidFill>
                <a:latin typeface="Xerox Sans" panose="02000000000000000000" pitchFamily="2" charset="0"/>
                <a:cs typeface="Arial" panose="020B0604020202020204" pitchFamily="34" charset="0"/>
              </a:defRPr>
            </a:lvl4pPr>
            <a:lvl5pPr marL="1543050" indent="-171450">
              <a:defRPr sz="1050">
                <a:solidFill>
                  <a:schemeClr val="tx1"/>
                </a:solidFill>
                <a:latin typeface="Xerox Sans" panose="02000000000000000000" pitchFamily="2" charset="0"/>
                <a:cs typeface="Arial" panose="020B0604020202020204" pitchFamily="34" charset="0"/>
              </a:defRPr>
            </a:lvl5pPr>
            <a:lvl6pPr marL="1885950" indent="-171450" eaLnBrk="0" fontAlgn="base" hangingPunct="0">
              <a:spcBef>
                <a:spcPct val="0"/>
              </a:spcBef>
              <a:spcAft>
                <a:spcPct val="0"/>
              </a:spcAft>
              <a:defRPr sz="1050">
                <a:solidFill>
                  <a:schemeClr val="tx1"/>
                </a:solidFill>
                <a:latin typeface="Xerox Sans" panose="02000000000000000000" pitchFamily="2" charset="0"/>
                <a:cs typeface="Arial" panose="020B0604020202020204" pitchFamily="34" charset="0"/>
              </a:defRPr>
            </a:lvl6pPr>
            <a:lvl7pPr marL="2228850" indent="-171450" eaLnBrk="0" fontAlgn="base" hangingPunct="0">
              <a:spcBef>
                <a:spcPct val="0"/>
              </a:spcBef>
              <a:spcAft>
                <a:spcPct val="0"/>
              </a:spcAft>
              <a:defRPr sz="1050">
                <a:solidFill>
                  <a:schemeClr val="tx1"/>
                </a:solidFill>
                <a:latin typeface="Xerox Sans" panose="02000000000000000000" pitchFamily="2" charset="0"/>
                <a:cs typeface="Arial" panose="020B0604020202020204" pitchFamily="34" charset="0"/>
              </a:defRPr>
            </a:lvl7pPr>
            <a:lvl8pPr marL="2571750" indent="-171450" eaLnBrk="0" fontAlgn="base" hangingPunct="0">
              <a:spcBef>
                <a:spcPct val="0"/>
              </a:spcBef>
              <a:spcAft>
                <a:spcPct val="0"/>
              </a:spcAft>
              <a:defRPr sz="1050">
                <a:solidFill>
                  <a:schemeClr val="tx1"/>
                </a:solidFill>
                <a:latin typeface="Xerox Sans" panose="02000000000000000000" pitchFamily="2" charset="0"/>
                <a:cs typeface="Arial" panose="020B0604020202020204" pitchFamily="34" charset="0"/>
              </a:defRPr>
            </a:lvl8pPr>
            <a:lvl9pPr marL="2914650" indent="-171450" eaLnBrk="0" fontAlgn="base" hangingPunct="0">
              <a:spcBef>
                <a:spcPct val="0"/>
              </a:spcBef>
              <a:spcAft>
                <a:spcPct val="0"/>
              </a:spcAft>
              <a:defRPr sz="1050">
                <a:solidFill>
                  <a:schemeClr val="tx1"/>
                </a:solidFill>
                <a:latin typeface="Xerox Sans" panose="02000000000000000000" pitchFamily="2" charset="0"/>
                <a:cs typeface="Arial" panose="020B0604020202020204" pitchFamily="34" charset="0"/>
              </a:defRPr>
            </a:lvl9pPr>
          </a:lstStyle>
          <a:p>
            <a:pPr>
              <a:defRPr/>
            </a:pPr>
            <a:fld id="{56664465-C135-4812-A09A-274AD08B1AB1}" type="slidenum">
              <a:rPr lang="en-US" altLang="en-US" smtClean="0"/>
              <a:pPr>
                <a:defRPr/>
              </a:pPr>
              <a:t>10</a:t>
            </a:fld>
            <a:endParaRPr lang="en-US" altLang="en-US"/>
          </a:p>
        </p:txBody>
      </p:sp>
      <p:pic>
        <p:nvPicPr>
          <p:cNvPr id="50181" name="Picture 7" descr="D125_CP_2THCF_IM_GBC_HCS_Fold_PPI_BMF_SFT.jpg">
            <a:extLst>
              <a:ext uri="{FF2B5EF4-FFF2-40B4-BE49-F238E27FC236}">
                <a16:creationId xmlns:a16="http://schemas.microsoft.com/office/drawing/2014/main" id="{8FE67FC2-5B35-430E-AC20-763BB9CC0244}"/>
              </a:ext>
            </a:extLst>
          </p:cNvPr>
          <p:cNvPicPr>
            <a:picLocks noChangeAspect="1"/>
          </p:cNvPicPr>
          <p:nvPr/>
        </p:nvPicPr>
        <p:blipFill>
          <a:blip r:embed="rId3">
            <a:extLst>
              <a:ext uri="{28A0092B-C50C-407E-A947-70E740481C1C}">
                <a14:useLocalDpi xmlns:a14="http://schemas.microsoft.com/office/drawing/2010/main" val="0"/>
              </a:ext>
            </a:extLst>
          </a:blip>
          <a:srcRect l="58888" t="38440" r="4443" b="31250"/>
          <a:stretch>
            <a:fillRect/>
          </a:stretch>
        </p:blipFill>
        <p:spPr bwMode="auto">
          <a:xfrm>
            <a:off x="5105400" y="1133475"/>
            <a:ext cx="3786188"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4">
            <a:extLst>
              <a:ext uri="{FF2B5EF4-FFF2-40B4-BE49-F238E27FC236}">
                <a16:creationId xmlns:a16="http://schemas.microsoft.com/office/drawing/2014/main" id="{9240D0D4-8F0C-4DEF-9EF0-5EFA15E47753}"/>
              </a:ext>
            </a:extLst>
          </p:cNvPr>
          <p:cNvSpPr txBox="1">
            <a:spLocks noChangeArrowheads="1"/>
          </p:cNvSpPr>
          <p:nvPr/>
        </p:nvSpPr>
        <p:spPr bwMode="auto">
          <a:xfrm>
            <a:off x="5030788" y="3509963"/>
            <a:ext cx="29702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Xerox Sans" panose="02000000000000000000" pitchFamily="2" charset="0"/>
                <a:cs typeface="Arial" panose="020B0604020202020204" pitchFamily="34" charset="0"/>
              </a:defRPr>
            </a:lvl1pPr>
            <a:lvl2pPr marL="742950" indent="-285750">
              <a:defRPr sz="1400">
                <a:solidFill>
                  <a:schemeClr val="tx1"/>
                </a:solidFill>
                <a:latin typeface="Xerox Sans" panose="02000000000000000000" pitchFamily="2" charset="0"/>
                <a:cs typeface="Arial" panose="020B0604020202020204" pitchFamily="34" charset="0"/>
              </a:defRPr>
            </a:lvl2pPr>
            <a:lvl3pPr marL="1143000" indent="-228600">
              <a:defRPr sz="1400">
                <a:solidFill>
                  <a:schemeClr val="tx1"/>
                </a:solidFill>
                <a:latin typeface="Xerox Sans" panose="02000000000000000000" pitchFamily="2" charset="0"/>
                <a:cs typeface="Arial" panose="020B0604020202020204" pitchFamily="34" charset="0"/>
              </a:defRPr>
            </a:lvl3pPr>
            <a:lvl4pPr marL="1600200" indent="-228600">
              <a:defRPr sz="1400">
                <a:solidFill>
                  <a:schemeClr val="tx1"/>
                </a:solidFill>
                <a:latin typeface="Xerox Sans" panose="02000000000000000000" pitchFamily="2" charset="0"/>
                <a:cs typeface="Arial" panose="020B0604020202020204" pitchFamily="34" charset="0"/>
              </a:defRPr>
            </a:lvl4pPr>
            <a:lvl5pPr marL="2057400" indent="-228600">
              <a:defRPr sz="1400">
                <a:solidFill>
                  <a:schemeClr val="tx1"/>
                </a:solidFill>
                <a:latin typeface="Xerox Sans" panose="02000000000000000000" pitchFamily="2"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9pPr>
          </a:lstStyle>
          <a:p>
            <a:pPr eaLnBrk="1" fontAlgn="auto" hangingPunct="1">
              <a:spcBef>
                <a:spcPts val="0"/>
              </a:spcBef>
              <a:spcAft>
                <a:spcPts val="0"/>
              </a:spcAft>
              <a:defRPr/>
            </a:pPr>
            <a:r>
              <a:rPr lang="en-US" altLang="en-US" sz="1050" dirty="0">
                <a:solidFill>
                  <a:schemeClr val="tx2"/>
                </a:solidFill>
                <a:latin typeface="Arial" panose="020B0604020202020204" pitchFamily="34" charset="0"/>
              </a:rPr>
              <a:t>Booklet maker finisher with optional C-Z Folder and SquareFold Trimmer Module</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EF3B3-1D92-495B-B91A-D660131AA93F}"/>
              </a:ext>
            </a:extLst>
          </p:cNvPr>
          <p:cNvSpPr>
            <a:spLocks noGrp="1"/>
          </p:cNvSpPr>
          <p:nvPr>
            <p:ph type="body" sz="quarter" idx="10"/>
          </p:nvPr>
        </p:nvSpPr>
        <p:spPr>
          <a:xfrm>
            <a:off x="390525" y="1100138"/>
            <a:ext cx="3800475" cy="3190875"/>
          </a:xfrm>
        </p:spPr>
        <p:txBody>
          <a:bodyPr/>
          <a:lstStyle/>
          <a:p>
            <a:pPr marL="0" lvl="1" indent="0" eaLnBrk="1" fontAlgn="auto" hangingPunct="1">
              <a:spcAft>
                <a:spcPts val="0"/>
              </a:spcAft>
              <a:buFont typeface="Arial" panose="020B0604020202020204" pitchFamily="34" charset="0"/>
              <a:buNone/>
              <a:defRPr/>
            </a:pPr>
            <a:r>
              <a:rPr lang="en-US" b="1" dirty="0"/>
              <a:t>Optional High Capacity Stacker with rollaway cart</a:t>
            </a:r>
          </a:p>
          <a:p>
            <a:pPr lvl="1" eaLnBrk="1" fontAlgn="auto" hangingPunct="1">
              <a:spcAft>
                <a:spcPts val="0"/>
              </a:spcAft>
              <a:defRPr/>
            </a:pPr>
            <a:r>
              <a:rPr lang="en-US" dirty="0"/>
              <a:t>Easy transport and unload</a:t>
            </a:r>
          </a:p>
          <a:p>
            <a:pPr marL="0" lvl="1" indent="0" eaLnBrk="1" fontAlgn="auto" hangingPunct="1">
              <a:spcBef>
                <a:spcPts val="1200"/>
              </a:spcBef>
              <a:spcAft>
                <a:spcPts val="0"/>
              </a:spcAft>
              <a:buFont typeface="Arial" panose="020B0604020202020204" pitchFamily="34" charset="0"/>
              <a:buNone/>
              <a:defRPr/>
            </a:pPr>
            <a:r>
              <a:rPr lang="en-US" b="1" dirty="0"/>
              <a:t>Optional Interface module</a:t>
            </a:r>
          </a:p>
          <a:p>
            <a:pPr lvl="1" eaLnBrk="1" fontAlgn="auto" hangingPunct="1">
              <a:spcAft>
                <a:spcPts val="0"/>
              </a:spcAft>
              <a:defRPr/>
            </a:pPr>
            <a:r>
              <a:rPr lang="en-US" dirty="0"/>
              <a:t>Bi-directional </a:t>
            </a:r>
            <a:r>
              <a:rPr lang="en-US" dirty="0" err="1"/>
              <a:t>decurler</a:t>
            </a:r>
            <a:endParaRPr lang="en-US" dirty="0"/>
          </a:p>
          <a:p>
            <a:pPr lvl="1" eaLnBrk="1" fontAlgn="auto" hangingPunct="1">
              <a:spcAft>
                <a:spcPts val="0"/>
              </a:spcAft>
              <a:defRPr/>
            </a:pPr>
            <a:r>
              <a:rPr lang="en-US" dirty="0"/>
              <a:t>Subset finishing</a:t>
            </a:r>
          </a:p>
          <a:p>
            <a:pPr lvl="1" eaLnBrk="1" fontAlgn="auto" hangingPunct="1">
              <a:spcAft>
                <a:spcPts val="0"/>
              </a:spcAft>
              <a:defRPr/>
            </a:pPr>
            <a:r>
              <a:rPr lang="en-US" dirty="0"/>
              <a:t>Program front/back covers</a:t>
            </a:r>
          </a:p>
          <a:p>
            <a:pPr eaLnBrk="1" fontAlgn="auto" hangingPunct="1">
              <a:spcAft>
                <a:spcPts val="0"/>
              </a:spcAft>
              <a:defRPr/>
            </a:pPr>
            <a:endParaRPr lang="en-US" dirty="0"/>
          </a:p>
        </p:txBody>
      </p:sp>
      <p:grpSp>
        <p:nvGrpSpPr>
          <p:cNvPr id="52227" name="Group 11">
            <a:extLst>
              <a:ext uri="{FF2B5EF4-FFF2-40B4-BE49-F238E27FC236}">
                <a16:creationId xmlns:a16="http://schemas.microsoft.com/office/drawing/2014/main" id="{9B1AF7D7-FBCC-4CB9-8CE0-58917CE6C8F4}"/>
              </a:ext>
            </a:extLst>
          </p:cNvPr>
          <p:cNvGrpSpPr>
            <a:grpSpLocks/>
          </p:cNvGrpSpPr>
          <p:nvPr/>
        </p:nvGrpSpPr>
        <p:grpSpPr bwMode="auto">
          <a:xfrm>
            <a:off x="4267200" y="565150"/>
            <a:ext cx="3124200" cy="3338513"/>
            <a:chOff x="3403600" y="3238500"/>
            <a:chExt cx="2872915" cy="3071588"/>
          </a:xfrm>
        </p:grpSpPr>
        <p:pic>
          <p:nvPicPr>
            <p:cNvPr id="52230" name="Picture 8" descr="D125_CP_2THCF_IM_GBC_HCS_Fold_PPI_TapeBind.jpg">
              <a:extLst>
                <a:ext uri="{FF2B5EF4-FFF2-40B4-BE49-F238E27FC236}">
                  <a16:creationId xmlns:a16="http://schemas.microsoft.com/office/drawing/2014/main" id="{0A07FB1C-F18A-4F83-8340-6158ED61D1C6}"/>
                </a:ext>
              </a:extLst>
            </p:cNvPr>
            <p:cNvPicPr>
              <a:picLocks noChangeAspect="1"/>
            </p:cNvPicPr>
            <p:nvPr/>
          </p:nvPicPr>
          <p:blipFill>
            <a:blip r:embed="rId3">
              <a:extLst>
                <a:ext uri="{28A0092B-C50C-407E-A947-70E740481C1C}">
                  <a14:useLocalDpi xmlns:a14="http://schemas.microsoft.com/office/drawing/2010/main" val="0"/>
                </a:ext>
              </a:extLst>
            </a:blip>
            <a:srcRect l="17607"/>
            <a:stretch>
              <a:fillRect/>
            </a:stretch>
          </p:blipFill>
          <p:spPr bwMode="auto">
            <a:xfrm>
              <a:off x="3594632" y="3823840"/>
              <a:ext cx="2681883" cy="248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9">
              <a:extLst>
                <a:ext uri="{FF2B5EF4-FFF2-40B4-BE49-F238E27FC236}">
                  <a16:creationId xmlns:a16="http://schemas.microsoft.com/office/drawing/2014/main" id="{96CAC247-6EEC-4049-AF53-133914C11F33}"/>
                </a:ext>
              </a:extLst>
            </p:cNvPr>
            <p:cNvSpPr>
              <a:spLocks noChangeArrowheads="1"/>
            </p:cNvSpPr>
            <p:nvPr/>
          </p:nvSpPr>
          <p:spPr bwMode="auto">
            <a:xfrm>
              <a:off x="3962400" y="3238500"/>
              <a:ext cx="838200" cy="914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eaLnBrk="1" hangingPunct="1"/>
              <a:endParaRPr lang="en-US" altLang="en-US" sz="1500">
                <a:solidFill>
                  <a:schemeClr val="bg1"/>
                </a:solidFill>
                <a:latin typeface="Xerox Sans" pitchFamily="2" charset="0"/>
                <a:cs typeface="Arial" panose="020B0604020202020204" pitchFamily="34" charset="0"/>
              </a:endParaRPr>
            </a:p>
          </p:txBody>
        </p:sp>
        <p:sp>
          <p:nvSpPr>
            <p:cNvPr id="52232" name="Rectangle 10">
              <a:extLst>
                <a:ext uri="{FF2B5EF4-FFF2-40B4-BE49-F238E27FC236}">
                  <a16:creationId xmlns:a16="http://schemas.microsoft.com/office/drawing/2014/main" id="{B73B5759-15FC-4533-B55E-845D91713DE5}"/>
                </a:ext>
              </a:extLst>
            </p:cNvPr>
            <p:cNvSpPr>
              <a:spLocks noChangeArrowheads="1"/>
            </p:cNvSpPr>
            <p:nvPr/>
          </p:nvSpPr>
          <p:spPr bwMode="auto">
            <a:xfrm rot="-1500000">
              <a:off x="3403600" y="3778250"/>
              <a:ext cx="692150" cy="4889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eaLnBrk="1" hangingPunct="1"/>
              <a:endParaRPr lang="en-US" altLang="en-US" sz="1500">
                <a:solidFill>
                  <a:schemeClr val="bg1"/>
                </a:solidFill>
                <a:latin typeface="Xerox Sans" pitchFamily="2" charset="0"/>
                <a:cs typeface="Arial" panose="020B0604020202020204" pitchFamily="34" charset="0"/>
              </a:endParaRPr>
            </a:p>
          </p:txBody>
        </p:sp>
      </p:grpSp>
      <p:sp>
        <p:nvSpPr>
          <p:cNvPr id="12" name="TextBox 12">
            <a:extLst>
              <a:ext uri="{FF2B5EF4-FFF2-40B4-BE49-F238E27FC236}">
                <a16:creationId xmlns:a16="http://schemas.microsoft.com/office/drawing/2014/main" id="{007835E5-103D-41C9-9333-3CC86AFA83DA}"/>
              </a:ext>
            </a:extLst>
          </p:cNvPr>
          <p:cNvSpPr txBox="1">
            <a:spLocks noChangeArrowheads="1"/>
          </p:cNvSpPr>
          <p:nvPr/>
        </p:nvSpPr>
        <p:spPr bwMode="auto">
          <a:xfrm>
            <a:off x="4554538" y="3621088"/>
            <a:ext cx="312896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Xerox Sans" panose="02000000000000000000" pitchFamily="2" charset="0"/>
                <a:cs typeface="Arial" panose="020B0604020202020204" pitchFamily="34" charset="0"/>
              </a:defRPr>
            </a:lvl1pPr>
            <a:lvl2pPr marL="742950" indent="-285750">
              <a:defRPr sz="1400">
                <a:solidFill>
                  <a:schemeClr val="tx1"/>
                </a:solidFill>
                <a:latin typeface="Xerox Sans" panose="02000000000000000000" pitchFamily="2" charset="0"/>
                <a:cs typeface="Arial" panose="020B0604020202020204" pitchFamily="34" charset="0"/>
              </a:defRPr>
            </a:lvl2pPr>
            <a:lvl3pPr marL="1143000" indent="-228600">
              <a:defRPr sz="1400">
                <a:solidFill>
                  <a:schemeClr val="tx1"/>
                </a:solidFill>
                <a:latin typeface="Xerox Sans" panose="02000000000000000000" pitchFamily="2" charset="0"/>
                <a:cs typeface="Arial" panose="020B0604020202020204" pitchFamily="34" charset="0"/>
              </a:defRPr>
            </a:lvl3pPr>
            <a:lvl4pPr marL="1600200" indent="-228600">
              <a:defRPr sz="1400">
                <a:solidFill>
                  <a:schemeClr val="tx1"/>
                </a:solidFill>
                <a:latin typeface="Xerox Sans" panose="02000000000000000000" pitchFamily="2" charset="0"/>
                <a:cs typeface="Arial" panose="020B0604020202020204" pitchFamily="34" charset="0"/>
              </a:defRPr>
            </a:lvl4pPr>
            <a:lvl5pPr marL="2057400" indent="-228600">
              <a:defRPr sz="1400">
                <a:solidFill>
                  <a:schemeClr val="tx1"/>
                </a:solidFill>
                <a:latin typeface="Xerox Sans" panose="02000000000000000000" pitchFamily="2"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9pPr>
          </a:lstStyle>
          <a:p>
            <a:pPr eaLnBrk="1" fontAlgn="auto" hangingPunct="1">
              <a:spcBef>
                <a:spcPts val="0"/>
              </a:spcBef>
              <a:spcAft>
                <a:spcPts val="0"/>
              </a:spcAft>
              <a:defRPr/>
            </a:pPr>
            <a:r>
              <a:rPr lang="en-US" altLang="en-US" sz="1050" dirty="0">
                <a:solidFill>
                  <a:schemeClr val="tx2"/>
                </a:solidFill>
                <a:latin typeface="Arial" panose="020B0604020202020204" pitchFamily="34" charset="0"/>
              </a:rPr>
              <a:t>Interface module with High-Capacity Stacker</a:t>
            </a:r>
          </a:p>
        </p:txBody>
      </p:sp>
      <p:sp>
        <p:nvSpPr>
          <p:cNvPr id="52229" name="Title 1">
            <a:extLst>
              <a:ext uri="{FF2B5EF4-FFF2-40B4-BE49-F238E27FC236}">
                <a16:creationId xmlns:a16="http://schemas.microsoft.com/office/drawing/2014/main" id="{73EC2CCB-8C01-4A64-99A2-62AED0AE9AEA}"/>
              </a:ext>
            </a:extLst>
          </p:cNvPr>
          <p:cNvSpPr>
            <a:spLocks noGrp="1"/>
          </p:cNvSpPr>
          <p:nvPr>
            <p:ph type="title"/>
          </p:nvPr>
        </p:nvSpPr>
        <p:spPr bwMode="auto">
          <a:xfrm>
            <a:off x="390525" y="330200"/>
            <a:ext cx="8369300" cy="56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pPr eaLnBrk="1" hangingPunct="1"/>
            <a:r>
              <a:rPr altLang="en-US"/>
              <a:t>Versatile In-line Finishing </a:t>
            </a:r>
            <a:r>
              <a:rPr altLang="en-US" sz="1800" b="0"/>
              <a:t>(continued)</a:t>
            </a:r>
            <a:endParaRPr altLang="en-US"/>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52A9C1-8D1A-4F39-BE59-E8184267B019}"/>
              </a:ext>
            </a:extLst>
          </p:cNvPr>
          <p:cNvSpPr>
            <a:spLocks noGrp="1"/>
          </p:cNvSpPr>
          <p:nvPr>
            <p:ph type="body" sz="quarter" idx="10"/>
          </p:nvPr>
        </p:nvSpPr>
        <p:spPr>
          <a:xfrm>
            <a:off x="390525" y="1504950"/>
            <a:ext cx="4029075" cy="2786063"/>
          </a:xfrm>
        </p:spPr>
        <p:txBody>
          <a:bodyPr/>
          <a:lstStyle/>
          <a:p>
            <a:pPr marL="0" lvl="1" indent="0" eaLnBrk="1" fontAlgn="auto" hangingPunct="1">
              <a:spcAft>
                <a:spcPts val="0"/>
              </a:spcAft>
              <a:buFont typeface="Arial" panose="020B0604020202020204" pitchFamily="34" charset="0"/>
              <a:buNone/>
              <a:defRPr/>
            </a:pPr>
            <a:r>
              <a:rPr lang="en-US" b="1" dirty="0"/>
              <a:t> Standard Finisher Plus</a:t>
            </a:r>
          </a:p>
          <a:p>
            <a:pPr lvl="1" eaLnBrk="1" fontAlgn="auto" hangingPunct="1">
              <a:spcAft>
                <a:spcPts val="0"/>
              </a:spcAft>
              <a:defRPr/>
            </a:pPr>
            <a:r>
              <a:rPr lang="en-US" dirty="0"/>
              <a:t>Includes Standard Finisher </a:t>
            </a:r>
            <a:br>
              <a:rPr lang="en-US" dirty="0"/>
            </a:br>
            <a:r>
              <a:rPr lang="en-US" dirty="0"/>
              <a:t>features  with optional C/Z Folding plus DFA (Document Finishing Architecture) required to support additional finishing options</a:t>
            </a:r>
          </a:p>
          <a:p>
            <a:pPr marL="0" lvl="1" indent="0" eaLnBrk="1" fontAlgn="auto" hangingPunct="1">
              <a:spcBef>
                <a:spcPts val="800"/>
              </a:spcBef>
              <a:spcAft>
                <a:spcPts val="0"/>
              </a:spcAft>
              <a:buFont typeface="Arial" panose="020B0604020202020204" pitchFamily="34" charset="0"/>
              <a:buNone/>
              <a:defRPr/>
            </a:pPr>
            <a:r>
              <a:rPr lang="en-US" b="1" dirty="0"/>
              <a:t>GBC</a:t>
            </a:r>
            <a:r>
              <a:rPr lang="en-US" b="1" baseline="30000" dirty="0"/>
              <a:t>®</a:t>
            </a:r>
            <a:r>
              <a:rPr lang="en-US" b="1" dirty="0"/>
              <a:t> </a:t>
            </a:r>
            <a:r>
              <a:rPr lang="en-US" b="1" dirty="0" err="1"/>
              <a:t>AdvancedPunch</a:t>
            </a:r>
            <a:r>
              <a:rPr lang="en-US" b="1" dirty="0"/>
              <a:t>™</a:t>
            </a:r>
          </a:p>
          <a:p>
            <a:pPr lvl="1" eaLnBrk="1" fontAlgn="auto" hangingPunct="1">
              <a:spcAft>
                <a:spcPts val="0"/>
              </a:spcAft>
              <a:defRPr/>
            </a:pPr>
            <a:r>
              <a:rPr lang="en-US" dirty="0"/>
              <a:t>Several customer replaceable </a:t>
            </a:r>
            <a:br>
              <a:rPr lang="en-US" dirty="0"/>
            </a:br>
            <a:r>
              <a:rPr lang="en-US" dirty="0"/>
              <a:t>Die Sets available</a:t>
            </a:r>
          </a:p>
        </p:txBody>
      </p:sp>
      <p:sp>
        <p:nvSpPr>
          <p:cNvPr id="54275" name="Title 1">
            <a:extLst>
              <a:ext uri="{FF2B5EF4-FFF2-40B4-BE49-F238E27FC236}">
                <a16:creationId xmlns:a16="http://schemas.microsoft.com/office/drawing/2014/main" id="{CE1365EC-CBEA-4925-9AF3-6911B597A8DE}"/>
              </a:ext>
            </a:extLst>
          </p:cNvPr>
          <p:cNvSpPr>
            <a:spLocks noGrp="1"/>
          </p:cNvSpPr>
          <p:nvPr>
            <p:ph type="title"/>
          </p:nvPr>
        </p:nvSpPr>
        <p:spPr bwMode="auto">
          <a:xfrm>
            <a:off x="390525" y="330200"/>
            <a:ext cx="8369300" cy="56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pPr eaLnBrk="1" hangingPunct="1"/>
            <a:r>
              <a:rPr altLang="en-US"/>
              <a:t>Additional Finishing Options </a:t>
            </a:r>
            <a:br>
              <a:rPr altLang="en-US"/>
            </a:br>
            <a:r>
              <a:rPr altLang="en-US"/>
              <a:t>for D110/D125 Configurations</a:t>
            </a:r>
          </a:p>
        </p:txBody>
      </p:sp>
      <p:pic>
        <p:nvPicPr>
          <p:cNvPr id="54276" name="Picture 7" descr="D125_STDFINPLUS.jpg">
            <a:extLst>
              <a:ext uri="{FF2B5EF4-FFF2-40B4-BE49-F238E27FC236}">
                <a16:creationId xmlns:a16="http://schemas.microsoft.com/office/drawing/2014/main" id="{89CC750D-1542-4DC4-AAA3-7F1AF7ACCDE5}"/>
              </a:ext>
            </a:extLst>
          </p:cNvPr>
          <p:cNvPicPr>
            <a:picLocks noChangeAspect="1"/>
          </p:cNvPicPr>
          <p:nvPr/>
        </p:nvPicPr>
        <p:blipFill>
          <a:blip r:embed="rId3">
            <a:extLst>
              <a:ext uri="{28A0092B-C50C-407E-A947-70E740481C1C}">
                <a14:useLocalDpi xmlns:a14="http://schemas.microsoft.com/office/drawing/2010/main" val="0"/>
              </a:ext>
            </a:extLst>
          </a:blip>
          <a:srcRect l="3545" t="4282"/>
          <a:stretch>
            <a:fillRect/>
          </a:stretch>
        </p:blipFill>
        <p:spPr bwMode="auto">
          <a:xfrm>
            <a:off x="4533900" y="1336675"/>
            <a:ext cx="30384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12">
            <a:extLst>
              <a:ext uri="{FF2B5EF4-FFF2-40B4-BE49-F238E27FC236}">
                <a16:creationId xmlns:a16="http://schemas.microsoft.com/office/drawing/2014/main" id="{D515E6FB-5160-495D-BDC2-C8B9DF6F8E9D}"/>
              </a:ext>
            </a:extLst>
          </p:cNvPr>
          <p:cNvSpPr txBox="1">
            <a:spLocks noChangeArrowheads="1"/>
          </p:cNvSpPr>
          <p:nvPr/>
        </p:nvSpPr>
        <p:spPr bwMode="auto">
          <a:xfrm>
            <a:off x="4483100" y="3521075"/>
            <a:ext cx="22145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Xerox Sans" panose="02000000000000000000" pitchFamily="2" charset="0"/>
                <a:cs typeface="Arial" panose="020B0604020202020204" pitchFamily="34" charset="0"/>
              </a:defRPr>
            </a:lvl1pPr>
            <a:lvl2pPr marL="742950" indent="-285750">
              <a:defRPr sz="1400">
                <a:solidFill>
                  <a:schemeClr val="tx1"/>
                </a:solidFill>
                <a:latin typeface="Xerox Sans" panose="02000000000000000000" pitchFamily="2" charset="0"/>
                <a:cs typeface="Arial" panose="020B0604020202020204" pitchFamily="34" charset="0"/>
              </a:defRPr>
            </a:lvl2pPr>
            <a:lvl3pPr marL="1143000" indent="-228600">
              <a:defRPr sz="1400">
                <a:solidFill>
                  <a:schemeClr val="tx1"/>
                </a:solidFill>
                <a:latin typeface="Xerox Sans" panose="02000000000000000000" pitchFamily="2" charset="0"/>
                <a:cs typeface="Arial" panose="020B0604020202020204" pitchFamily="34" charset="0"/>
              </a:defRPr>
            </a:lvl3pPr>
            <a:lvl4pPr marL="1600200" indent="-228600">
              <a:defRPr sz="1400">
                <a:solidFill>
                  <a:schemeClr val="tx1"/>
                </a:solidFill>
                <a:latin typeface="Xerox Sans" panose="02000000000000000000" pitchFamily="2" charset="0"/>
                <a:cs typeface="Arial" panose="020B0604020202020204" pitchFamily="34" charset="0"/>
              </a:defRPr>
            </a:lvl4pPr>
            <a:lvl5pPr marL="2057400" indent="-228600">
              <a:defRPr sz="1400">
                <a:solidFill>
                  <a:schemeClr val="tx1"/>
                </a:solidFill>
                <a:latin typeface="Xerox Sans" panose="02000000000000000000" pitchFamily="2"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9pPr>
          </a:lstStyle>
          <a:p>
            <a:pPr eaLnBrk="1" fontAlgn="auto" hangingPunct="1">
              <a:spcBef>
                <a:spcPts val="0"/>
              </a:spcBef>
              <a:spcAft>
                <a:spcPts val="0"/>
              </a:spcAft>
              <a:defRPr/>
            </a:pPr>
            <a:r>
              <a:rPr lang="en-US" altLang="en-US" sz="1050" dirty="0">
                <a:solidFill>
                  <a:schemeClr val="tx2"/>
                </a:solidFill>
                <a:latin typeface="Arial" panose="020B0604020202020204" pitchFamily="34" charset="0"/>
              </a:rPr>
              <a:t>Standard Finisher Plus</a:t>
            </a:r>
          </a:p>
        </p:txBody>
      </p:sp>
      <p:grpSp>
        <p:nvGrpSpPr>
          <p:cNvPr id="54278" name="Group 15">
            <a:extLst>
              <a:ext uri="{FF2B5EF4-FFF2-40B4-BE49-F238E27FC236}">
                <a16:creationId xmlns:a16="http://schemas.microsoft.com/office/drawing/2014/main" id="{36336272-BB06-42CE-8754-F8939A0642F0}"/>
              </a:ext>
            </a:extLst>
          </p:cNvPr>
          <p:cNvGrpSpPr>
            <a:grpSpLocks/>
          </p:cNvGrpSpPr>
          <p:nvPr/>
        </p:nvGrpSpPr>
        <p:grpSpPr bwMode="auto">
          <a:xfrm>
            <a:off x="7524750" y="1530350"/>
            <a:ext cx="1284288" cy="1919288"/>
            <a:chOff x="5806123" y="3160502"/>
            <a:chExt cx="899477" cy="1345457"/>
          </a:xfrm>
        </p:grpSpPr>
        <p:pic>
          <p:nvPicPr>
            <p:cNvPr id="54281" name="Picture 13" descr="D125_CP_2OTHCF_IM_GBC_Fold_PPI_StdFin.jpg">
              <a:extLst>
                <a:ext uri="{FF2B5EF4-FFF2-40B4-BE49-F238E27FC236}">
                  <a16:creationId xmlns:a16="http://schemas.microsoft.com/office/drawing/2014/main" id="{D4B83B7E-D6BC-4FCA-AC7D-ED2300CDA33B}"/>
                </a:ext>
              </a:extLst>
            </p:cNvPr>
            <p:cNvPicPr>
              <a:picLocks noChangeAspect="1"/>
            </p:cNvPicPr>
            <p:nvPr/>
          </p:nvPicPr>
          <p:blipFill>
            <a:blip r:embed="rId4">
              <a:extLst>
                <a:ext uri="{28A0092B-C50C-407E-A947-70E740481C1C}">
                  <a14:useLocalDpi xmlns:a14="http://schemas.microsoft.com/office/drawing/2010/main" val="0"/>
                </a:ext>
              </a:extLst>
            </a:blip>
            <a:srcRect l="50000" t="33160" r="34062" b="17014"/>
            <a:stretch>
              <a:fillRect/>
            </a:stretch>
          </p:blipFill>
          <p:spPr bwMode="auto">
            <a:xfrm>
              <a:off x="5875020" y="3207612"/>
              <a:ext cx="830580" cy="129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Rectangle 14">
              <a:extLst>
                <a:ext uri="{FF2B5EF4-FFF2-40B4-BE49-F238E27FC236}">
                  <a16:creationId xmlns:a16="http://schemas.microsoft.com/office/drawing/2014/main" id="{B74C14C3-9CC9-449A-B8E7-0C8278622435}"/>
                </a:ext>
              </a:extLst>
            </p:cNvPr>
            <p:cNvSpPr>
              <a:spLocks noChangeArrowheads="1"/>
            </p:cNvSpPr>
            <p:nvPr/>
          </p:nvSpPr>
          <p:spPr bwMode="auto">
            <a:xfrm rot="3720000">
              <a:off x="5874347" y="3092278"/>
              <a:ext cx="101678" cy="2381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eaLnBrk="1" hangingPunct="1"/>
              <a:endParaRPr lang="en-US" altLang="en-US" sz="1500">
                <a:solidFill>
                  <a:schemeClr val="bg1"/>
                </a:solidFill>
                <a:latin typeface="Xerox Sans" pitchFamily="2" charset="0"/>
                <a:cs typeface="Arial" panose="020B0604020202020204" pitchFamily="34" charset="0"/>
              </a:endParaRPr>
            </a:p>
          </p:txBody>
        </p:sp>
      </p:grpSp>
      <p:sp>
        <p:nvSpPr>
          <p:cNvPr id="22541" name="Rectangle 16">
            <a:extLst>
              <a:ext uri="{FF2B5EF4-FFF2-40B4-BE49-F238E27FC236}">
                <a16:creationId xmlns:a16="http://schemas.microsoft.com/office/drawing/2014/main" id="{162A345A-82A5-46EC-A3D4-7B3E589C9D9F}"/>
              </a:ext>
            </a:extLst>
          </p:cNvPr>
          <p:cNvSpPr>
            <a:spLocks noChangeArrowheads="1"/>
          </p:cNvSpPr>
          <p:nvPr/>
        </p:nvSpPr>
        <p:spPr bwMode="auto">
          <a:xfrm>
            <a:off x="7499350" y="3521075"/>
            <a:ext cx="13096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1400">
                <a:solidFill>
                  <a:schemeClr val="tx1"/>
                </a:solidFill>
                <a:latin typeface="Xerox Sans" panose="02000000000000000000" pitchFamily="2" charset="0"/>
                <a:cs typeface="Arial" panose="020B0604020202020204" pitchFamily="34" charset="0"/>
              </a:defRPr>
            </a:lvl1pPr>
            <a:lvl2pPr marL="6350">
              <a:defRPr sz="1400">
                <a:solidFill>
                  <a:schemeClr val="tx1"/>
                </a:solidFill>
                <a:latin typeface="Xerox Sans" panose="02000000000000000000" pitchFamily="2" charset="0"/>
                <a:cs typeface="Arial" panose="020B0604020202020204" pitchFamily="34" charset="0"/>
              </a:defRPr>
            </a:lvl2pPr>
            <a:lvl3pPr marL="1143000" indent="-228600">
              <a:defRPr sz="1400">
                <a:solidFill>
                  <a:schemeClr val="tx1"/>
                </a:solidFill>
                <a:latin typeface="Xerox Sans" panose="02000000000000000000" pitchFamily="2" charset="0"/>
                <a:cs typeface="Arial" panose="020B0604020202020204" pitchFamily="34" charset="0"/>
              </a:defRPr>
            </a:lvl3pPr>
            <a:lvl4pPr marL="1600200" indent="-228600">
              <a:defRPr sz="1400">
                <a:solidFill>
                  <a:schemeClr val="tx1"/>
                </a:solidFill>
                <a:latin typeface="Xerox Sans" panose="02000000000000000000" pitchFamily="2" charset="0"/>
                <a:cs typeface="Arial" panose="020B0604020202020204" pitchFamily="34" charset="0"/>
              </a:defRPr>
            </a:lvl4pPr>
            <a:lvl5pPr marL="2057400" indent="-228600">
              <a:defRPr sz="1400">
                <a:solidFill>
                  <a:schemeClr val="tx1"/>
                </a:solidFill>
                <a:latin typeface="Xerox Sans" panose="02000000000000000000" pitchFamily="2"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9pPr>
          </a:lstStyle>
          <a:p>
            <a:pPr lvl="1" indent="0" eaLnBrk="1" fontAlgn="auto" hangingPunct="1">
              <a:lnSpc>
                <a:spcPct val="80000"/>
              </a:lnSpc>
              <a:spcBef>
                <a:spcPts val="0"/>
              </a:spcBef>
              <a:spcAft>
                <a:spcPts val="0"/>
              </a:spcAft>
              <a:defRPr/>
            </a:pPr>
            <a:r>
              <a:rPr lang="en-US" altLang="en-US" sz="1050" dirty="0">
                <a:solidFill>
                  <a:schemeClr val="tx2"/>
                </a:solidFill>
                <a:latin typeface="Arial" panose="020B0604020202020204" pitchFamily="34" charset="0"/>
              </a:rPr>
              <a:t>GBC</a:t>
            </a:r>
            <a:r>
              <a:rPr lang="en-US" altLang="en-US" sz="1050" baseline="30000" dirty="0">
                <a:solidFill>
                  <a:schemeClr val="tx2"/>
                </a:solidFill>
                <a:latin typeface="Arial" panose="020B0604020202020204" pitchFamily="34" charset="0"/>
              </a:rPr>
              <a:t>®</a:t>
            </a:r>
            <a:r>
              <a:rPr lang="en-US" altLang="en-US" sz="1050" dirty="0">
                <a:solidFill>
                  <a:schemeClr val="tx2"/>
                </a:solidFill>
                <a:latin typeface="Arial" panose="020B0604020202020204" pitchFamily="34" charset="0"/>
              </a:rPr>
              <a:t> </a:t>
            </a:r>
            <a:br>
              <a:rPr lang="en-US" altLang="en-US" sz="1050" dirty="0">
                <a:solidFill>
                  <a:schemeClr val="tx2"/>
                </a:solidFill>
                <a:latin typeface="Arial" panose="020B0604020202020204" pitchFamily="34" charset="0"/>
              </a:rPr>
            </a:br>
            <a:r>
              <a:rPr lang="en-US" altLang="en-US" sz="1050" dirty="0" err="1">
                <a:solidFill>
                  <a:schemeClr val="tx2"/>
                </a:solidFill>
                <a:latin typeface="Arial" panose="020B0604020202020204" pitchFamily="34" charset="0"/>
              </a:rPr>
              <a:t>AdvancedPunch</a:t>
            </a:r>
            <a:r>
              <a:rPr lang="en-US" altLang="en-US" sz="1050" dirty="0">
                <a:solidFill>
                  <a:schemeClr val="tx2"/>
                </a:solidFill>
                <a:latin typeface="Arial" panose="020B0604020202020204" pitchFamily="34" charset="0"/>
              </a:rPr>
              <a:t>™</a:t>
            </a:r>
          </a:p>
        </p:txBody>
      </p:sp>
      <p:sp>
        <p:nvSpPr>
          <p:cNvPr id="54280" name="Slide Number Placeholder 8">
            <a:extLst>
              <a:ext uri="{FF2B5EF4-FFF2-40B4-BE49-F238E27FC236}">
                <a16:creationId xmlns:a16="http://schemas.microsoft.com/office/drawing/2014/main" id="{1E815E3A-6125-45C2-829C-AAF0A273208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FFC56A8A-052A-40F1-BA82-40F88FEA9249}" type="slidenum">
              <a:rPr lang="en-US" altLang="en-US" sz="600" smtClean="0">
                <a:solidFill>
                  <a:schemeClr val="tx2"/>
                </a:solidFill>
              </a:rPr>
              <a:pPr fontAlgn="base">
                <a:spcBef>
                  <a:spcPct val="0"/>
                </a:spcBef>
                <a:spcAft>
                  <a:spcPct val="0"/>
                </a:spcAft>
              </a:pPr>
              <a:t>12</a:t>
            </a:fld>
            <a:endParaRPr lang="en-US" altLang="en-US" sz="600">
              <a:solidFill>
                <a:schemeClr val="tx2"/>
              </a:solidFill>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DCD1D1-65DE-4698-BE87-4B51131CBB1D}"/>
              </a:ext>
            </a:extLst>
          </p:cNvPr>
          <p:cNvSpPr>
            <a:spLocks noGrp="1"/>
          </p:cNvSpPr>
          <p:nvPr>
            <p:ph type="body" sz="quarter" idx="10"/>
          </p:nvPr>
        </p:nvSpPr>
        <p:spPr>
          <a:xfrm>
            <a:off x="390525" y="1504950"/>
            <a:ext cx="4567238" cy="2786063"/>
          </a:xfrm>
        </p:spPr>
        <p:txBody>
          <a:bodyPr/>
          <a:lstStyle/>
          <a:p>
            <a:pPr marL="0" lvl="1" indent="0" eaLnBrk="1" fontAlgn="auto" hangingPunct="1">
              <a:spcBef>
                <a:spcPts val="1200"/>
              </a:spcBef>
              <a:spcAft>
                <a:spcPts val="0"/>
              </a:spcAft>
              <a:buFont typeface="Arial" panose="020B0604020202020204" pitchFamily="34" charset="0"/>
              <a:buNone/>
              <a:defRPr/>
            </a:pPr>
            <a:r>
              <a:rPr lang="en-US" b="1" dirty="0"/>
              <a:t>Xerox</a:t>
            </a:r>
            <a:r>
              <a:rPr lang="en-US" b="1" baseline="30000" dirty="0"/>
              <a:t>®</a:t>
            </a:r>
            <a:r>
              <a:rPr lang="en-US" b="1" dirty="0"/>
              <a:t> Tape Binder</a:t>
            </a:r>
          </a:p>
          <a:p>
            <a:pPr lvl="1" eaLnBrk="1" fontAlgn="auto" hangingPunct="1">
              <a:spcAft>
                <a:spcPts val="0"/>
              </a:spcAft>
              <a:defRPr/>
            </a:pPr>
            <a:r>
              <a:rPr lang="en-US" dirty="0"/>
              <a:t>Binds booklets of up to 125 sheets </a:t>
            </a:r>
            <a:br>
              <a:rPr lang="en-US" dirty="0"/>
            </a:br>
            <a:r>
              <a:rPr lang="en-US" dirty="0"/>
              <a:t>of 20 lb.  (75 gsm) paper</a:t>
            </a:r>
          </a:p>
          <a:p>
            <a:pPr lvl="1" eaLnBrk="1" fontAlgn="auto" hangingPunct="1">
              <a:spcAft>
                <a:spcPts val="0"/>
              </a:spcAft>
              <a:defRPr/>
            </a:pPr>
            <a:r>
              <a:rPr lang="en-US" dirty="0"/>
              <a:t>Individual tape refill provides </a:t>
            </a:r>
            <a:br>
              <a:rPr lang="en-US" dirty="0"/>
            </a:br>
            <a:r>
              <a:rPr lang="en-US" dirty="0"/>
              <a:t>(425) 11 in. binds</a:t>
            </a:r>
          </a:p>
          <a:p>
            <a:pPr lvl="1" eaLnBrk="1" fontAlgn="auto" hangingPunct="1">
              <a:spcAft>
                <a:spcPts val="0"/>
              </a:spcAft>
              <a:defRPr/>
            </a:pPr>
            <a:r>
              <a:rPr lang="en-US" dirty="0"/>
              <a:t>Can be combined with the </a:t>
            </a:r>
            <a:br>
              <a:rPr lang="en-US" dirty="0"/>
            </a:br>
            <a:r>
              <a:rPr lang="en-US" dirty="0" err="1"/>
              <a:t>Plockmatic</a:t>
            </a:r>
            <a:r>
              <a:rPr lang="en-US" dirty="0"/>
              <a:t> Pro50/35™ Booklet Maker</a:t>
            </a:r>
          </a:p>
        </p:txBody>
      </p:sp>
      <p:sp>
        <p:nvSpPr>
          <p:cNvPr id="56323" name="Title 1">
            <a:extLst>
              <a:ext uri="{FF2B5EF4-FFF2-40B4-BE49-F238E27FC236}">
                <a16:creationId xmlns:a16="http://schemas.microsoft.com/office/drawing/2014/main" id="{D8CB4D74-5999-4811-8DAF-6B1BBD367A34}"/>
              </a:ext>
            </a:extLst>
          </p:cNvPr>
          <p:cNvSpPr>
            <a:spLocks noGrp="1"/>
          </p:cNvSpPr>
          <p:nvPr>
            <p:ph type="title"/>
          </p:nvPr>
        </p:nvSpPr>
        <p:spPr bwMode="auto">
          <a:xfrm>
            <a:off x="390525" y="330200"/>
            <a:ext cx="8369300" cy="56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pPr eaLnBrk="1" hangingPunct="1"/>
            <a:r>
              <a:rPr altLang="en-US"/>
              <a:t>Additional Finishing Options </a:t>
            </a:r>
            <a:br>
              <a:rPr altLang="en-US"/>
            </a:br>
            <a:r>
              <a:rPr altLang="en-US"/>
              <a:t>for D110/D125 Configurations </a:t>
            </a:r>
            <a:r>
              <a:rPr altLang="en-US" sz="1800" b="0"/>
              <a:t>(continued)</a:t>
            </a:r>
          </a:p>
        </p:txBody>
      </p:sp>
      <p:pic>
        <p:nvPicPr>
          <p:cNvPr id="56324" name="Picture 10" descr="D125_TapeBind.jpg">
            <a:extLst>
              <a:ext uri="{FF2B5EF4-FFF2-40B4-BE49-F238E27FC236}">
                <a16:creationId xmlns:a16="http://schemas.microsoft.com/office/drawing/2014/main" id="{7DB7A327-45E3-4B2E-9EBB-C72ADD435198}"/>
              </a:ext>
            </a:extLst>
          </p:cNvPr>
          <p:cNvPicPr>
            <a:picLocks noChangeAspect="1"/>
          </p:cNvPicPr>
          <p:nvPr/>
        </p:nvPicPr>
        <p:blipFill>
          <a:blip r:embed="rId3">
            <a:extLst>
              <a:ext uri="{28A0092B-C50C-407E-A947-70E740481C1C}">
                <a14:useLocalDpi xmlns:a14="http://schemas.microsoft.com/office/drawing/2010/main" val="0"/>
              </a:ext>
            </a:extLst>
          </a:blip>
          <a:srcRect l="4414" t="2078"/>
          <a:stretch>
            <a:fillRect/>
          </a:stretch>
        </p:blipFill>
        <p:spPr bwMode="auto">
          <a:xfrm>
            <a:off x="6248400" y="1481138"/>
            <a:ext cx="17526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2">
            <a:extLst>
              <a:ext uri="{FF2B5EF4-FFF2-40B4-BE49-F238E27FC236}">
                <a16:creationId xmlns:a16="http://schemas.microsoft.com/office/drawing/2014/main" id="{86466EF8-18DE-4B6A-82D6-B97E9A68D538}"/>
              </a:ext>
            </a:extLst>
          </p:cNvPr>
          <p:cNvSpPr txBox="1">
            <a:spLocks noChangeArrowheads="1"/>
          </p:cNvSpPr>
          <p:nvPr/>
        </p:nvSpPr>
        <p:spPr bwMode="auto">
          <a:xfrm>
            <a:off x="6213475" y="3532188"/>
            <a:ext cx="1536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Xerox Sans" panose="02000000000000000000" pitchFamily="2" charset="0"/>
                <a:cs typeface="Arial" panose="020B0604020202020204" pitchFamily="34" charset="0"/>
              </a:defRPr>
            </a:lvl1pPr>
            <a:lvl2pPr marL="742950" indent="-285750">
              <a:defRPr sz="1400">
                <a:solidFill>
                  <a:schemeClr val="tx1"/>
                </a:solidFill>
                <a:latin typeface="Xerox Sans" panose="02000000000000000000" pitchFamily="2" charset="0"/>
                <a:cs typeface="Arial" panose="020B0604020202020204" pitchFamily="34" charset="0"/>
              </a:defRPr>
            </a:lvl2pPr>
            <a:lvl3pPr marL="1143000" indent="-228600">
              <a:defRPr sz="1400">
                <a:solidFill>
                  <a:schemeClr val="tx1"/>
                </a:solidFill>
                <a:latin typeface="Xerox Sans" panose="02000000000000000000" pitchFamily="2" charset="0"/>
                <a:cs typeface="Arial" panose="020B0604020202020204" pitchFamily="34" charset="0"/>
              </a:defRPr>
            </a:lvl3pPr>
            <a:lvl4pPr marL="1600200" indent="-228600">
              <a:defRPr sz="1400">
                <a:solidFill>
                  <a:schemeClr val="tx1"/>
                </a:solidFill>
                <a:latin typeface="Xerox Sans" panose="02000000000000000000" pitchFamily="2" charset="0"/>
                <a:cs typeface="Arial" panose="020B0604020202020204" pitchFamily="34" charset="0"/>
              </a:defRPr>
            </a:lvl4pPr>
            <a:lvl5pPr marL="2057400" indent="-228600">
              <a:defRPr sz="1400">
                <a:solidFill>
                  <a:schemeClr val="tx1"/>
                </a:solidFill>
                <a:latin typeface="Xerox Sans" panose="02000000000000000000" pitchFamily="2"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9pPr>
          </a:lstStyle>
          <a:p>
            <a:pPr eaLnBrk="1" fontAlgn="auto" hangingPunct="1">
              <a:spcBef>
                <a:spcPts val="0"/>
              </a:spcBef>
              <a:spcAft>
                <a:spcPts val="0"/>
              </a:spcAft>
              <a:defRPr/>
            </a:pPr>
            <a:r>
              <a:rPr lang="en-US" altLang="en-US" sz="1050" dirty="0">
                <a:solidFill>
                  <a:schemeClr val="tx2"/>
                </a:solidFill>
                <a:latin typeface="Arial" panose="020B0604020202020204" pitchFamily="34" charset="0"/>
              </a:rPr>
              <a:t>Xerox</a:t>
            </a:r>
            <a:r>
              <a:rPr lang="en-US" altLang="en-US" sz="1050" baseline="30000" dirty="0">
                <a:solidFill>
                  <a:schemeClr val="tx2"/>
                </a:solidFill>
                <a:latin typeface="Arial" panose="020B0604020202020204" pitchFamily="34" charset="0"/>
              </a:rPr>
              <a:t>®</a:t>
            </a:r>
            <a:r>
              <a:rPr lang="en-US" altLang="en-US" sz="1050" dirty="0">
                <a:solidFill>
                  <a:schemeClr val="tx2"/>
                </a:solidFill>
                <a:latin typeface="Arial" panose="020B0604020202020204" pitchFamily="34" charset="0"/>
              </a:rPr>
              <a:t> Tape Binder</a:t>
            </a:r>
          </a:p>
        </p:txBody>
      </p:sp>
      <p:sp>
        <p:nvSpPr>
          <p:cNvPr id="56326" name="Slide Number Placeholder 1">
            <a:extLst>
              <a:ext uri="{FF2B5EF4-FFF2-40B4-BE49-F238E27FC236}">
                <a16:creationId xmlns:a16="http://schemas.microsoft.com/office/drawing/2014/main" id="{961614C0-93A3-451A-972A-3A9F98EB6D4B}"/>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CF7A2DB0-6304-4A17-B78C-0C06ED3B804E}" type="slidenum">
              <a:rPr lang="en-US" altLang="en-US" sz="600" smtClean="0">
                <a:solidFill>
                  <a:schemeClr val="tx2"/>
                </a:solidFill>
              </a:rPr>
              <a:pPr fontAlgn="base">
                <a:spcBef>
                  <a:spcPct val="0"/>
                </a:spcBef>
                <a:spcAft>
                  <a:spcPct val="0"/>
                </a:spcAft>
              </a:pPr>
              <a:t>13</a:t>
            </a:fld>
            <a:endParaRPr lang="en-US" altLang="en-US" sz="600">
              <a:solidFill>
                <a:schemeClr val="tx2"/>
              </a:solidFil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DB4704-4F0B-4942-986E-A5D9D775385A}"/>
              </a:ext>
            </a:extLst>
          </p:cNvPr>
          <p:cNvSpPr>
            <a:spLocks noGrp="1"/>
          </p:cNvSpPr>
          <p:nvPr>
            <p:ph type="body" sz="quarter" idx="10"/>
          </p:nvPr>
        </p:nvSpPr>
        <p:spPr>
          <a:xfrm>
            <a:off x="390525" y="1504950"/>
            <a:ext cx="3952875" cy="2786063"/>
          </a:xfrm>
        </p:spPr>
        <p:txBody>
          <a:bodyPr/>
          <a:lstStyle/>
          <a:p>
            <a:pPr marL="0" lvl="1" indent="0" eaLnBrk="1" fontAlgn="auto" hangingPunct="1">
              <a:spcAft>
                <a:spcPts val="0"/>
              </a:spcAft>
              <a:buFont typeface="Arial" panose="020B0604020202020204" pitchFamily="34" charset="0"/>
              <a:buNone/>
              <a:defRPr/>
            </a:pPr>
            <a:r>
              <a:rPr lang="en-US" b="1" dirty="0" err="1"/>
              <a:t>Plockmatic</a:t>
            </a:r>
            <a:r>
              <a:rPr lang="en-US" b="1" dirty="0"/>
              <a:t> Pro50/35™ </a:t>
            </a:r>
            <a:br>
              <a:rPr lang="en-US" b="1" dirty="0"/>
            </a:br>
            <a:r>
              <a:rPr lang="en-US" b="1" dirty="0"/>
              <a:t>Booklet Maker</a:t>
            </a:r>
          </a:p>
          <a:p>
            <a:pPr lvl="1" eaLnBrk="1" fontAlgn="auto" hangingPunct="1">
              <a:spcAft>
                <a:spcPts val="0"/>
              </a:spcAft>
              <a:defRPr/>
            </a:pPr>
            <a:r>
              <a:rPr lang="en-US" dirty="0"/>
              <a:t>Several options available including Xerox</a:t>
            </a:r>
            <a:r>
              <a:rPr lang="en-US" baseline="30000" dirty="0"/>
              <a:t>®</a:t>
            </a:r>
            <a:r>
              <a:rPr lang="en-US" dirty="0"/>
              <a:t> SquareFold</a:t>
            </a:r>
            <a:r>
              <a:rPr lang="en-US" baseline="30000" dirty="0"/>
              <a:t>®</a:t>
            </a:r>
            <a:r>
              <a:rPr lang="en-US" dirty="0"/>
              <a:t>, Cover Feeder, Face Trimmer and Bleed Trim unit</a:t>
            </a:r>
          </a:p>
          <a:p>
            <a:pPr lvl="1" eaLnBrk="1" fontAlgn="auto" hangingPunct="1">
              <a:spcAft>
                <a:spcPts val="0"/>
              </a:spcAft>
              <a:defRPr/>
            </a:pPr>
            <a:r>
              <a:rPr lang="en-US" dirty="0"/>
              <a:t>Can be combined with the </a:t>
            </a:r>
            <a:br>
              <a:rPr lang="en-US" dirty="0"/>
            </a:br>
            <a:r>
              <a:rPr lang="en-US" dirty="0"/>
              <a:t>Xerox</a:t>
            </a:r>
            <a:r>
              <a:rPr lang="en-US" baseline="30000" dirty="0"/>
              <a:t>®</a:t>
            </a:r>
            <a:r>
              <a:rPr lang="en-US" dirty="0"/>
              <a:t> Tape Binder</a:t>
            </a:r>
          </a:p>
        </p:txBody>
      </p:sp>
      <p:sp>
        <p:nvSpPr>
          <p:cNvPr id="58371" name="Title 1">
            <a:extLst>
              <a:ext uri="{FF2B5EF4-FFF2-40B4-BE49-F238E27FC236}">
                <a16:creationId xmlns:a16="http://schemas.microsoft.com/office/drawing/2014/main" id="{D4611C23-0664-470F-BC94-CC85011F2C33}"/>
              </a:ext>
            </a:extLst>
          </p:cNvPr>
          <p:cNvSpPr>
            <a:spLocks noGrp="1"/>
          </p:cNvSpPr>
          <p:nvPr>
            <p:ph type="title"/>
          </p:nvPr>
        </p:nvSpPr>
        <p:spPr bwMode="auto">
          <a:xfrm>
            <a:off x="390525" y="330200"/>
            <a:ext cx="8369300" cy="56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pPr eaLnBrk="1" hangingPunct="1"/>
            <a:r>
              <a:rPr altLang="en-US"/>
              <a:t>Additional Finishing Options </a:t>
            </a:r>
            <a:br>
              <a:rPr altLang="en-US"/>
            </a:br>
            <a:r>
              <a:rPr altLang="en-US"/>
              <a:t>for D110/D125 Configurations </a:t>
            </a:r>
            <a:r>
              <a:rPr altLang="en-US" sz="1800" b="0"/>
              <a:t>(continued)</a:t>
            </a:r>
          </a:p>
        </p:txBody>
      </p:sp>
      <p:sp>
        <p:nvSpPr>
          <p:cNvPr id="58372" name="Slide Number Placeholder 1">
            <a:extLst>
              <a:ext uri="{FF2B5EF4-FFF2-40B4-BE49-F238E27FC236}">
                <a16:creationId xmlns:a16="http://schemas.microsoft.com/office/drawing/2014/main" id="{FA63E47C-596A-4642-9C0E-A768575F2DFE}"/>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F0A090BE-8B64-47EF-BA9E-91DF84F5C188}" type="slidenum">
              <a:rPr lang="en-US" altLang="en-US" sz="600" smtClean="0">
                <a:solidFill>
                  <a:schemeClr val="tx2"/>
                </a:solidFill>
              </a:rPr>
              <a:pPr fontAlgn="base">
                <a:spcBef>
                  <a:spcPct val="0"/>
                </a:spcBef>
                <a:spcAft>
                  <a:spcPct val="0"/>
                </a:spcAft>
              </a:pPr>
              <a:t>14</a:t>
            </a:fld>
            <a:endParaRPr lang="en-US" altLang="en-US" sz="600">
              <a:solidFill>
                <a:schemeClr val="tx2"/>
              </a:solidFill>
            </a:endParaRPr>
          </a:p>
        </p:txBody>
      </p:sp>
      <p:sp>
        <p:nvSpPr>
          <p:cNvPr id="9" name="TextBox 11">
            <a:extLst>
              <a:ext uri="{FF2B5EF4-FFF2-40B4-BE49-F238E27FC236}">
                <a16:creationId xmlns:a16="http://schemas.microsoft.com/office/drawing/2014/main" id="{446D2186-A898-4D5A-A9BB-C69B93E52178}"/>
              </a:ext>
            </a:extLst>
          </p:cNvPr>
          <p:cNvSpPr txBox="1">
            <a:spLocks noChangeArrowheads="1"/>
          </p:cNvSpPr>
          <p:nvPr/>
        </p:nvSpPr>
        <p:spPr bwMode="auto">
          <a:xfrm>
            <a:off x="4491038" y="3471863"/>
            <a:ext cx="31289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Xerox Sans" panose="02000000000000000000" pitchFamily="2" charset="0"/>
                <a:cs typeface="Arial" panose="020B0604020202020204" pitchFamily="34" charset="0"/>
              </a:defRPr>
            </a:lvl1pPr>
            <a:lvl2pPr marL="742950" indent="-285750">
              <a:defRPr sz="1400">
                <a:solidFill>
                  <a:schemeClr val="tx1"/>
                </a:solidFill>
                <a:latin typeface="Xerox Sans" panose="02000000000000000000" pitchFamily="2" charset="0"/>
                <a:cs typeface="Arial" panose="020B0604020202020204" pitchFamily="34" charset="0"/>
              </a:defRPr>
            </a:lvl2pPr>
            <a:lvl3pPr marL="1143000" indent="-228600">
              <a:defRPr sz="1400">
                <a:solidFill>
                  <a:schemeClr val="tx1"/>
                </a:solidFill>
                <a:latin typeface="Xerox Sans" panose="02000000000000000000" pitchFamily="2" charset="0"/>
                <a:cs typeface="Arial" panose="020B0604020202020204" pitchFamily="34" charset="0"/>
              </a:defRPr>
            </a:lvl3pPr>
            <a:lvl4pPr marL="1600200" indent="-228600">
              <a:defRPr sz="1400">
                <a:solidFill>
                  <a:schemeClr val="tx1"/>
                </a:solidFill>
                <a:latin typeface="Xerox Sans" panose="02000000000000000000" pitchFamily="2" charset="0"/>
                <a:cs typeface="Arial" panose="020B0604020202020204" pitchFamily="34" charset="0"/>
              </a:defRPr>
            </a:lvl4pPr>
            <a:lvl5pPr marL="2057400" indent="-228600">
              <a:defRPr sz="1400">
                <a:solidFill>
                  <a:schemeClr val="tx1"/>
                </a:solidFill>
                <a:latin typeface="Xerox Sans" panose="02000000000000000000" pitchFamily="2"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9pPr>
          </a:lstStyle>
          <a:p>
            <a:pPr eaLnBrk="1" fontAlgn="auto" hangingPunct="1">
              <a:spcBef>
                <a:spcPts val="0"/>
              </a:spcBef>
              <a:spcAft>
                <a:spcPts val="0"/>
              </a:spcAft>
              <a:defRPr/>
            </a:pPr>
            <a:r>
              <a:rPr lang="en-US" altLang="en-US" sz="1050" dirty="0" err="1">
                <a:solidFill>
                  <a:schemeClr val="tx2"/>
                </a:solidFill>
                <a:latin typeface="Arial" panose="020B0604020202020204" pitchFamily="34" charset="0"/>
              </a:rPr>
              <a:t>PlockMatic</a:t>
            </a:r>
            <a:r>
              <a:rPr lang="en-US" altLang="en-US" sz="1050" dirty="0">
                <a:solidFill>
                  <a:schemeClr val="tx2"/>
                </a:solidFill>
                <a:latin typeface="Arial" panose="020B0604020202020204" pitchFamily="34" charset="0"/>
              </a:rPr>
              <a:t> Pro50/35™ Booklet Maker</a:t>
            </a:r>
          </a:p>
        </p:txBody>
      </p:sp>
      <p:grpSp>
        <p:nvGrpSpPr>
          <p:cNvPr id="58374" name="Group 15">
            <a:extLst>
              <a:ext uri="{FF2B5EF4-FFF2-40B4-BE49-F238E27FC236}">
                <a16:creationId xmlns:a16="http://schemas.microsoft.com/office/drawing/2014/main" id="{B6A26537-6A7C-4B0E-AC74-4FE7F22B687D}"/>
              </a:ext>
            </a:extLst>
          </p:cNvPr>
          <p:cNvGrpSpPr>
            <a:grpSpLocks/>
          </p:cNvGrpSpPr>
          <p:nvPr/>
        </p:nvGrpSpPr>
        <p:grpSpPr bwMode="auto">
          <a:xfrm>
            <a:off x="4572000" y="1485900"/>
            <a:ext cx="3690938" cy="2087563"/>
            <a:chOff x="6678386" y="1822640"/>
            <a:chExt cx="2222500" cy="1257099"/>
          </a:xfrm>
        </p:grpSpPr>
        <p:pic>
          <p:nvPicPr>
            <p:cNvPr id="58375" name="Picture 34" descr="D136_CP_2TOHCF_EXM_GBC_HCS_Fold_PPI_BMF_TapeBind_Plock50.jpg">
              <a:extLst>
                <a:ext uri="{FF2B5EF4-FFF2-40B4-BE49-F238E27FC236}">
                  <a16:creationId xmlns:a16="http://schemas.microsoft.com/office/drawing/2014/main" id="{2FD6349C-AA61-4CC5-A2DB-A21ED59608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78386" y="1822640"/>
              <a:ext cx="2222500" cy="117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77285173-04C1-4695-84B9-C1C0D01995C9}"/>
                </a:ext>
              </a:extLst>
            </p:cNvPr>
            <p:cNvSpPr/>
            <p:nvPr/>
          </p:nvSpPr>
          <p:spPr>
            <a:xfrm>
              <a:off x="8336897" y="2762357"/>
              <a:ext cx="329790" cy="3173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gr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a:extLst>
              <a:ext uri="{FF2B5EF4-FFF2-40B4-BE49-F238E27FC236}">
                <a16:creationId xmlns:a16="http://schemas.microsoft.com/office/drawing/2014/main" id="{0E7D3696-8B18-4F04-B47A-0C4CC9E80F7F}"/>
              </a:ext>
            </a:extLst>
          </p:cNvPr>
          <p:cNvSpPr>
            <a:spLocks noGrp="1"/>
          </p:cNvSpPr>
          <p:nvPr>
            <p:ph type="body" sz="quarter" idx="14"/>
          </p:nvPr>
        </p:nvSpPr>
        <p:spPr bwMode="auto">
          <a:xfrm>
            <a:off x="393700" y="2081213"/>
            <a:ext cx="2651125" cy="217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eaLnBrk="1" hangingPunct="1">
              <a:spcBef>
                <a:spcPts val="600"/>
              </a:spcBef>
            </a:pPr>
            <a:r>
              <a:rPr altLang="en-US" sz="1300"/>
              <a:t>Quick, franchise or </a:t>
            </a:r>
            <a:br>
              <a:rPr altLang="en-US" sz="1300"/>
            </a:br>
            <a:r>
              <a:rPr altLang="en-US" sz="1300"/>
              <a:t>enterprise/in-plant printers</a:t>
            </a:r>
          </a:p>
          <a:p>
            <a:pPr lvl="1" eaLnBrk="1" hangingPunct="1">
              <a:spcBef>
                <a:spcPts val="600"/>
              </a:spcBef>
            </a:pPr>
            <a:r>
              <a:rPr altLang="en-US"/>
              <a:t>Sophisticated jobs, manuals, </a:t>
            </a:r>
            <a:br>
              <a:rPr altLang="en-US"/>
            </a:br>
            <a:r>
              <a:rPr altLang="en-US"/>
              <a:t>calendars, catalogs</a:t>
            </a:r>
          </a:p>
          <a:p>
            <a:pPr lvl="1" eaLnBrk="1" hangingPunct="1">
              <a:spcBef>
                <a:spcPts val="600"/>
              </a:spcBef>
            </a:pPr>
            <a:r>
              <a:rPr altLang="en-US"/>
              <a:t>High quality output, fast turnarounds</a:t>
            </a:r>
          </a:p>
          <a:p>
            <a:pPr lvl="1" eaLnBrk="1" hangingPunct="1"/>
            <a:endParaRPr altLang="en-US"/>
          </a:p>
          <a:p>
            <a:pPr eaLnBrk="1" hangingPunct="1"/>
            <a:endParaRPr altLang="en-US"/>
          </a:p>
          <a:p>
            <a:pPr eaLnBrk="1" hangingPunct="1"/>
            <a:endParaRPr altLang="en-US"/>
          </a:p>
        </p:txBody>
      </p:sp>
      <p:sp>
        <p:nvSpPr>
          <p:cNvPr id="60419" name="Content Placeholder 3">
            <a:extLst>
              <a:ext uri="{FF2B5EF4-FFF2-40B4-BE49-F238E27FC236}">
                <a16:creationId xmlns:a16="http://schemas.microsoft.com/office/drawing/2014/main" id="{4BC00105-B190-4633-B595-3CFB2023BC93}"/>
              </a:ext>
            </a:extLst>
          </p:cNvPr>
          <p:cNvSpPr>
            <a:spLocks noGrp="1"/>
          </p:cNvSpPr>
          <p:nvPr>
            <p:ph type="body" sz="quarter" idx="15"/>
          </p:nvPr>
        </p:nvSpPr>
        <p:spPr bwMode="auto">
          <a:xfrm>
            <a:off x="3300413" y="2081213"/>
            <a:ext cx="2698750" cy="217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eaLnBrk="1" hangingPunct="1">
              <a:spcBef>
                <a:spcPts val="600"/>
              </a:spcBef>
            </a:pPr>
            <a:r>
              <a:rPr altLang="en-US" sz="1300"/>
              <a:t>Legal, insurance and healthcare</a:t>
            </a:r>
          </a:p>
          <a:p>
            <a:pPr lvl="1" eaLnBrk="1" hangingPunct="1">
              <a:spcBef>
                <a:spcPts val="600"/>
              </a:spcBef>
            </a:pPr>
            <a:r>
              <a:rPr altLang="en-US"/>
              <a:t>Evidentiary/discovery/</a:t>
            </a:r>
            <a:br>
              <a:rPr altLang="en-US"/>
            </a:br>
            <a:r>
              <a:rPr altLang="en-US"/>
              <a:t>case management documents</a:t>
            </a:r>
          </a:p>
          <a:p>
            <a:pPr lvl="1" eaLnBrk="1" hangingPunct="1">
              <a:spcBef>
                <a:spcPts val="600"/>
              </a:spcBef>
            </a:pPr>
            <a:r>
              <a:rPr altLang="en-US"/>
              <a:t>Built-in Bates Stamping, reduce-to-fit, </a:t>
            </a:r>
            <a:br>
              <a:rPr altLang="en-US"/>
            </a:br>
            <a:r>
              <a:rPr altLang="en-US"/>
              <a:t>in-line punch, high productivity</a:t>
            </a:r>
          </a:p>
          <a:p>
            <a:pPr eaLnBrk="1" hangingPunct="1">
              <a:spcBef>
                <a:spcPts val="1200"/>
              </a:spcBef>
            </a:pPr>
            <a:r>
              <a:rPr altLang="en-US" sz="1300"/>
              <a:t>Education</a:t>
            </a:r>
          </a:p>
          <a:p>
            <a:pPr lvl="2" eaLnBrk="1" hangingPunct="1">
              <a:spcBef>
                <a:spcPts val="600"/>
              </a:spcBef>
            </a:pPr>
            <a:r>
              <a:rPr altLang="en-US" sz="1100"/>
              <a:t>Curriculum materials, workbooks</a:t>
            </a:r>
          </a:p>
          <a:p>
            <a:pPr lvl="2" eaLnBrk="1" hangingPunct="1">
              <a:spcBef>
                <a:spcPts val="600"/>
              </a:spcBef>
            </a:pPr>
            <a:r>
              <a:rPr altLang="en-US" sz="1100"/>
              <a:t>Stapled or punched, collated or uncollated sets with slip sheets, lay-flat binding, fast copying and broad media capacity</a:t>
            </a:r>
          </a:p>
          <a:p>
            <a:pPr eaLnBrk="1" hangingPunct="1"/>
            <a:endParaRPr altLang="en-US"/>
          </a:p>
        </p:txBody>
      </p:sp>
      <p:sp>
        <p:nvSpPr>
          <p:cNvPr id="60420" name="Text Placeholder 11">
            <a:extLst>
              <a:ext uri="{FF2B5EF4-FFF2-40B4-BE49-F238E27FC236}">
                <a16:creationId xmlns:a16="http://schemas.microsoft.com/office/drawing/2014/main" id="{4CCD2425-F52F-4597-BA29-BCB08C78A42F}"/>
              </a:ext>
            </a:extLst>
          </p:cNvPr>
          <p:cNvSpPr>
            <a:spLocks noGrp="1"/>
          </p:cNvSpPr>
          <p:nvPr>
            <p:ph type="body" sz="quarter" idx="16"/>
          </p:nvPr>
        </p:nvSpPr>
        <p:spPr bwMode="auto">
          <a:xfrm>
            <a:off x="6249988" y="2081213"/>
            <a:ext cx="2698750" cy="194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eaLnBrk="1" hangingPunct="1">
              <a:spcBef>
                <a:spcPts val="600"/>
              </a:spcBef>
            </a:pPr>
            <a:r>
              <a:rPr altLang="en-US" sz="1300"/>
              <a:t>Service bureau or data center</a:t>
            </a:r>
          </a:p>
          <a:p>
            <a:pPr lvl="2" eaLnBrk="1" hangingPunct="1">
              <a:spcBef>
                <a:spcPts val="600"/>
              </a:spcBef>
            </a:pPr>
            <a:r>
              <a:rPr altLang="en-US" sz="1100"/>
              <a:t>Statements, bills, schedules</a:t>
            </a:r>
          </a:p>
          <a:p>
            <a:pPr lvl="2" eaLnBrk="1" hangingPunct="1">
              <a:spcBef>
                <a:spcPts val="600"/>
              </a:spcBef>
            </a:pPr>
            <a:r>
              <a:rPr altLang="en-US" sz="1100"/>
              <a:t>Data stream support, high reliability</a:t>
            </a:r>
          </a:p>
          <a:p>
            <a:pPr eaLnBrk="1" hangingPunct="1">
              <a:spcBef>
                <a:spcPts val="1200"/>
              </a:spcBef>
            </a:pPr>
            <a:r>
              <a:rPr altLang="en-US" sz="1300"/>
              <a:t>Office workgroup</a:t>
            </a:r>
          </a:p>
          <a:p>
            <a:pPr lvl="2" eaLnBrk="1" hangingPunct="1">
              <a:spcBef>
                <a:spcPts val="600"/>
              </a:spcBef>
            </a:pPr>
            <a:r>
              <a:rPr altLang="en-US" sz="1100"/>
              <a:t>Newsletters, presentations</a:t>
            </a:r>
          </a:p>
          <a:p>
            <a:pPr lvl="2" eaLnBrk="1" hangingPunct="1">
              <a:spcBef>
                <a:spcPts val="600"/>
              </a:spcBef>
            </a:pPr>
            <a:r>
              <a:rPr altLang="en-US" sz="1100"/>
              <a:t>Ease of use, on-the-fly changes, </a:t>
            </a:r>
            <a:br>
              <a:rPr altLang="en-US" sz="1100"/>
            </a:br>
            <a:r>
              <a:rPr altLang="en-US" sz="1100"/>
              <a:t>data security</a:t>
            </a:r>
          </a:p>
          <a:p>
            <a:pPr eaLnBrk="1" hangingPunct="1"/>
            <a:endParaRPr altLang="en-US"/>
          </a:p>
        </p:txBody>
      </p:sp>
      <p:sp>
        <p:nvSpPr>
          <p:cNvPr id="60421" name="Title 1">
            <a:extLst>
              <a:ext uri="{FF2B5EF4-FFF2-40B4-BE49-F238E27FC236}">
                <a16:creationId xmlns:a16="http://schemas.microsoft.com/office/drawing/2014/main" id="{1A14DC7F-8328-47C3-8C05-67B54F57B68B}"/>
              </a:ext>
            </a:extLst>
          </p:cNvPr>
          <p:cNvSpPr>
            <a:spLocks noGrp="1"/>
          </p:cNvSpPr>
          <p:nvPr>
            <p:ph type="title" idx="4294967295"/>
          </p:nvPr>
        </p:nvSpPr>
        <p:spPr bwMode="auto">
          <a:xfrm>
            <a:off x="317500" y="1657350"/>
            <a:ext cx="8321675" cy="4238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000" b="1">
                <a:solidFill>
                  <a:schemeClr val="bg1"/>
                </a:solidFill>
              </a:rPr>
              <a:t>Diverse Applications and Environments</a:t>
            </a:r>
          </a:p>
        </p:txBody>
      </p:sp>
      <p:sp>
        <p:nvSpPr>
          <p:cNvPr id="60422" name="Slide Number Placeholder 15">
            <a:extLst>
              <a:ext uri="{FF2B5EF4-FFF2-40B4-BE49-F238E27FC236}">
                <a16:creationId xmlns:a16="http://schemas.microsoft.com/office/drawing/2014/main" id="{54EB67B4-4133-427D-B7E1-6353B3835801}"/>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FF8E80E3-9FFB-45A0-ACEC-FD09FD6EC3BC}" type="slidenum">
              <a:rPr lang="en-US" altLang="en-US" sz="600" smtClean="0">
                <a:solidFill>
                  <a:schemeClr val="bg1"/>
                </a:solidFill>
              </a:rPr>
              <a:pPr fontAlgn="base">
                <a:spcBef>
                  <a:spcPct val="0"/>
                </a:spcBef>
                <a:spcAft>
                  <a:spcPct val="0"/>
                </a:spcAft>
              </a:pPr>
              <a:t>15</a:t>
            </a:fld>
            <a:endParaRPr lang="en-US" altLang="en-US" sz="600">
              <a:solidFill>
                <a:schemeClr val="bg1"/>
              </a:solidFil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Placeholder 1">
            <a:extLst>
              <a:ext uri="{FF2B5EF4-FFF2-40B4-BE49-F238E27FC236}">
                <a16:creationId xmlns:a16="http://schemas.microsoft.com/office/drawing/2014/main" id="{7A8C3B92-2AA7-4D5C-9A08-5C08E80DB01A}"/>
              </a:ext>
            </a:extLst>
          </p:cNvPr>
          <p:cNvSpPr>
            <a:spLocks noGrp="1"/>
          </p:cNvSpPr>
          <p:nvPr>
            <p:ph type="body" sz="quarter" idx="13"/>
          </p:nvPr>
        </p:nvSpPr>
        <p:spPr bwMode="auto">
          <a:xfrm>
            <a:off x="0" y="514350"/>
            <a:ext cx="4114800"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Aft>
                <a:spcPts val="600"/>
              </a:spcAft>
            </a:pPr>
            <a:r>
              <a:rPr lang="en-US" altLang="en-US" sz="2400"/>
              <a:t>Choose the Server </a:t>
            </a:r>
            <a:br>
              <a:rPr lang="en-US" altLang="en-US" sz="2400"/>
            </a:br>
            <a:r>
              <a:rPr lang="en-US" altLang="en-US" sz="2400"/>
              <a:t>that Serves You Best</a:t>
            </a:r>
          </a:p>
          <a:p>
            <a:pPr lvl="1" eaLnBrk="1" hangingPunct="1">
              <a:spcBef>
                <a:spcPts val="1200"/>
              </a:spcBef>
              <a:buFont typeface="Arial" panose="020B0604020202020204" pitchFamily="34" charset="0"/>
              <a:buNone/>
            </a:pPr>
            <a:r>
              <a:rPr lang="en-US" altLang="en-US"/>
              <a:t>Integrated Copy/Print Server </a:t>
            </a:r>
          </a:p>
          <a:p>
            <a:pPr lvl="3" eaLnBrk="1" hangingPunct="1">
              <a:buFont typeface="Arial" panose="020B0604020202020204" pitchFamily="34" charset="0"/>
              <a:buNone/>
            </a:pPr>
            <a:r>
              <a:rPr lang="en-US" altLang="en-US"/>
              <a:t>Productivity delivered through ease-of-use</a:t>
            </a:r>
          </a:p>
          <a:p>
            <a:pPr lvl="3" eaLnBrk="1" hangingPunct="1">
              <a:buFont typeface="Arial" panose="020B0604020202020204" pitchFamily="34" charset="0"/>
              <a:buNone/>
            </a:pPr>
            <a:r>
              <a:rPr lang="en-US" altLang="en-US"/>
              <a:t>Built-in server saves money,  time, space</a:t>
            </a:r>
          </a:p>
          <a:p>
            <a:pPr lvl="1" eaLnBrk="1" hangingPunct="1">
              <a:spcBef>
                <a:spcPts val="1200"/>
              </a:spcBef>
              <a:buFont typeface="Arial" panose="020B0604020202020204" pitchFamily="34" charset="0"/>
              <a:buNone/>
            </a:pPr>
            <a:r>
              <a:rPr lang="en-US" altLang="en-US"/>
              <a:t>Xerox</a:t>
            </a:r>
            <a:r>
              <a:rPr lang="en-US" altLang="en-US" baseline="30000"/>
              <a:t>®</a:t>
            </a:r>
            <a:r>
              <a:rPr lang="en-US" altLang="en-US"/>
              <a:t> FreeFlow</a:t>
            </a:r>
            <a:r>
              <a:rPr lang="en-US" altLang="en-US" baseline="30000"/>
              <a:t>®</a:t>
            </a:r>
            <a:r>
              <a:rPr lang="en-US" altLang="en-US"/>
              <a:t> Print Server  </a:t>
            </a:r>
          </a:p>
          <a:p>
            <a:pPr lvl="3" eaLnBrk="1" hangingPunct="1">
              <a:buFont typeface="Arial" panose="020B0604020202020204" pitchFamily="34" charset="0"/>
              <a:buNone/>
            </a:pPr>
            <a:r>
              <a:rPr lang="en-US" altLang="en-US"/>
              <a:t>Unmatched power and synergy across </a:t>
            </a:r>
            <a:br>
              <a:rPr lang="en-US" altLang="en-US"/>
            </a:br>
            <a:r>
              <a:rPr lang="en-US" altLang="en-US"/>
              <a:t>Xerox product portfolio </a:t>
            </a:r>
          </a:p>
          <a:p>
            <a:pPr lvl="3" eaLnBrk="1" hangingPunct="1">
              <a:buFont typeface="Arial" panose="020B0604020202020204" pitchFamily="34" charset="0"/>
              <a:buNone/>
            </a:pPr>
            <a:r>
              <a:rPr lang="en-US" altLang="en-US"/>
              <a:t>Superior features to streamline workflow </a:t>
            </a:r>
          </a:p>
        </p:txBody>
      </p:sp>
      <p:sp>
        <p:nvSpPr>
          <p:cNvPr id="62467" name="Slide Number Placeholder 17">
            <a:extLst>
              <a:ext uri="{FF2B5EF4-FFF2-40B4-BE49-F238E27FC236}">
                <a16:creationId xmlns:a16="http://schemas.microsoft.com/office/drawing/2014/main" id="{5E945C4C-2F26-494E-9266-A36612C2F212}"/>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53888764-A948-4E67-8AC3-5DA0578E0BDE}" type="slidenum">
              <a:rPr lang="en-US" altLang="en-US" sz="600" smtClean="0">
                <a:solidFill>
                  <a:schemeClr val="bg1"/>
                </a:solidFill>
              </a:rPr>
              <a:pPr fontAlgn="base">
                <a:spcBef>
                  <a:spcPct val="0"/>
                </a:spcBef>
                <a:spcAft>
                  <a:spcPct val="0"/>
                </a:spcAft>
              </a:pPr>
              <a:t>16</a:t>
            </a:fld>
            <a:endParaRPr lang="en-US" altLang="en-US" sz="600">
              <a:solidFill>
                <a:schemeClr val="bg1"/>
              </a:solidFil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4">
            <a:extLst>
              <a:ext uri="{FF2B5EF4-FFF2-40B4-BE49-F238E27FC236}">
                <a16:creationId xmlns:a16="http://schemas.microsoft.com/office/drawing/2014/main" id="{A38A5FC9-E9AE-4F31-90EA-DB2408404A08}"/>
              </a:ext>
            </a:extLst>
          </p:cNvPr>
          <p:cNvSpPr>
            <a:spLocks noGrp="1"/>
          </p:cNvSpPr>
          <p:nvPr>
            <p:ph type="body" sz="quarter" idx="10"/>
          </p:nvPr>
        </p:nvSpPr>
        <p:spPr bwMode="auto">
          <a:xfrm>
            <a:off x="390525" y="1100138"/>
            <a:ext cx="8369300" cy="319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193675" lvl="1" indent="-193675" eaLnBrk="1" hangingPunct="1">
              <a:spcBef>
                <a:spcPts val="600"/>
              </a:spcBef>
            </a:pPr>
            <a:r>
              <a:rPr lang="en-US" altLang="en-US"/>
              <a:t>Simple Workflow </a:t>
            </a:r>
          </a:p>
          <a:p>
            <a:pPr marL="193675" lvl="1" indent="-193675" eaLnBrk="1" hangingPunct="1">
              <a:spcBef>
                <a:spcPts val="600"/>
              </a:spcBef>
            </a:pPr>
            <a:r>
              <a:rPr lang="en-US" altLang="en-US"/>
              <a:t>Intuitive GUI and print drivers </a:t>
            </a:r>
          </a:p>
          <a:p>
            <a:pPr marL="193675" lvl="1" indent="-193675" eaLnBrk="1" hangingPunct="1">
              <a:spcBef>
                <a:spcPts val="600"/>
              </a:spcBef>
            </a:pPr>
            <a:r>
              <a:rPr lang="en-US" altLang="en-US"/>
              <a:t>Copy/save, print/delete modes</a:t>
            </a:r>
          </a:p>
          <a:p>
            <a:pPr marL="193675" lvl="1" indent="-193675" eaLnBrk="1" hangingPunct="1">
              <a:spcBef>
                <a:spcPts val="600"/>
              </a:spcBef>
            </a:pPr>
            <a:r>
              <a:rPr lang="en-US" altLang="en-US"/>
              <a:t>Thumbnail and preview</a:t>
            </a:r>
          </a:p>
          <a:p>
            <a:pPr marL="193675" lvl="1" indent="-193675" eaLnBrk="1" hangingPunct="1">
              <a:spcBef>
                <a:spcPts val="600"/>
              </a:spcBef>
            </a:pPr>
            <a:r>
              <a:rPr lang="en-US" altLang="en-US"/>
              <a:t>Xerox</a:t>
            </a:r>
            <a:r>
              <a:rPr lang="en-US" altLang="en-US" baseline="30000"/>
              <a:t>®</a:t>
            </a:r>
            <a:r>
              <a:rPr lang="en-US" altLang="en-US"/>
              <a:t> Extensible Interface Platform</a:t>
            </a:r>
            <a:r>
              <a:rPr lang="en-US" altLang="en-US" baseline="30000"/>
              <a:t>®</a:t>
            </a:r>
            <a:r>
              <a:rPr lang="en-US" altLang="en-US"/>
              <a:t> (EIP) </a:t>
            </a:r>
          </a:p>
          <a:p>
            <a:pPr marL="357188" lvl="2" indent="-163513" eaLnBrk="1" hangingPunct="1"/>
            <a:r>
              <a:rPr lang="en-US" altLang="en-US"/>
              <a:t>Customize to suit your business needs</a:t>
            </a:r>
          </a:p>
          <a:p>
            <a:pPr marL="193675" lvl="1" indent="-193675" eaLnBrk="1" hangingPunct="1">
              <a:spcBef>
                <a:spcPts val="600"/>
              </a:spcBef>
            </a:pPr>
            <a:r>
              <a:rPr lang="en-US" altLang="en-US"/>
              <a:t>Exception page programming</a:t>
            </a:r>
          </a:p>
          <a:p>
            <a:pPr marL="357188" lvl="2" indent="-163513" eaLnBrk="1" hangingPunct="1"/>
            <a:r>
              <a:rPr lang="en-US" altLang="en-US"/>
              <a:t>Easy programming right at PC or MAC</a:t>
            </a:r>
            <a:r>
              <a:rPr lang="en-US" altLang="en-US" baseline="30000"/>
              <a:t>®</a:t>
            </a:r>
            <a:r>
              <a:rPr lang="en-US" altLang="en-US"/>
              <a:t> print driver</a:t>
            </a:r>
          </a:p>
          <a:p>
            <a:pPr marL="193675" lvl="1" indent="-193675" eaLnBrk="1" hangingPunct="1">
              <a:spcBef>
                <a:spcPts val="600"/>
              </a:spcBef>
            </a:pPr>
            <a:r>
              <a:rPr lang="en-US" altLang="en-US"/>
              <a:t>Bypass tray programming pop-up at GUI</a:t>
            </a:r>
          </a:p>
        </p:txBody>
      </p:sp>
      <p:sp>
        <p:nvSpPr>
          <p:cNvPr id="64515" name="Title 3">
            <a:extLst>
              <a:ext uri="{FF2B5EF4-FFF2-40B4-BE49-F238E27FC236}">
                <a16:creationId xmlns:a16="http://schemas.microsoft.com/office/drawing/2014/main" id="{8DECE081-153A-4497-ADDC-CDEC7EFB9C7F}"/>
              </a:ext>
            </a:extLst>
          </p:cNvPr>
          <p:cNvSpPr>
            <a:spLocks noGrp="1"/>
          </p:cNvSpPr>
          <p:nvPr>
            <p:ph type="title"/>
          </p:nvPr>
        </p:nvSpPr>
        <p:spPr bwMode="auto">
          <a:xfrm>
            <a:off x="390525" y="330200"/>
            <a:ext cx="8369300" cy="56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pPr eaLnBrk="1" hangingPunct="1"/>
            <a:r>
              <a:rPr altLang="en-US"/>
              <a:t>Integrated Copy/Print Server</a:t>
            </a:r>
          </a:p>
        </p:txBody>
      </p:sp>
      <p:sp>
        <p:nvSpPr>
          <p:cNvPr id="28676" name="Slide Number Placeholder 2">
            <a:extLst>
              <a:ext uri="{FF2B5EF4-FFF2-40B4-BE49-F238E27FC236}">
                <a16:creationId xmlns:a16="http://schemas.microsoft.com/office/drawing/2014/main" id="{E308AB76-FD9C-4600-A14D-7FAC23CCF1B7}"/>
              </a:ext>
            </a:extLst>
          </p:cNvPr>
          <p:cNvSpPr>
            <a:spLocks noGrp="1"/>
          </p:cNvSpPr>
          <p:nvPr>
            <p:ph type="sldNum" sz="quarter" idx="11"/>
          </p:nvPr>
        </p:nvSpPr>
        <p:spPr/>
        <p:txBody>
          <a:bodyPr/>
          <a:lstStyle>
            <a:lvl1pPr>
              <a:defRPr sz="1050">
                <a:solidFill>
                  <a:schemeClr val="tx1"/>
                </a:solidFill>
                <a:latin typeface="Xerox Sans" panose="02000000000000000000" pitchFamily="2" charset="0"/>
                <a:cs typeface="Arial" panose="020B0604020202020204" pitchFamily="34" charset="0"/>
              </a:defRPr>
            </a:lvl1pPr>
            <a:lvl2pPr marL="557213" indent="-214313">
              <a:defRPr sz="1050">
                <a:solidFill>
                  <a:schemeClr val="tx1"/>
                </a:solidFill>
                <a:latin typeface="Xerox Sans" panose="02000000000000000000" pitchFamily="2" charset="0"/>
                <a:cs typeface="Arial" panose="020B0604020202020204" pitchFamily="34" charset="0"/>
              </a:defRPr>
            </a:lvl2pPr>
            <a:lvl3pPr marL="857250" indent="-171450">
              <a:defRPr sz="1050">
                <a:solidFill>
                  <a:schemeClr val="tx1"/>
                </a:solidFill>
                <a:latin typeface="Xerox Sans" panose="02000000000000000000" pitchFamily="2" charset="0"/>
                <a:cs typeface="Arial" panose="020B0604020202020204" pitchFamily="34" charset="0"/>
              </a:defRPr>
            </a:lvl3pPr>
            <a:lvl4pPr marL="1200150" indent="-171450">
              <a:defRPr sz="1050">
                <a:solidFill>
                  <a:schemeClr val="tx1"/>
                </a:solidFill>
                <a:latin typeface="Xerox Sans" panose="02000000000000000000" pitchFamily="2" charset="0"/>
                <a:cs typeface="Arial" panose="020B0604020202020204" pitchFamily="34" charset="0"/>
              </a:defRPr>
            </a:lvl4pPr>
            <a:lvl5pPr marL="1543050" indent="-171450">
              <a:defRPr sz="1050">
                <a:solidFill>
                  <a:schemeClr val="tx1"/>
                </a:solidFill>
                <a:latin typeface="Xerox Sans" panose="02000000000000000000" pitchFamily="2" charset="0"/>
                <a:cs typeface="Arial" panose="020B0604020202020204" pitchFamily="34" charset="0"/>
              </a:defRPr>
            </a:lvl5pPr>
            <a:lvl6pPr marL="1885950" indent="-171450" eaLnBrk="0" fontAlgn="base" hangingPunct="0">
              <a:spcBef>
                <a:spcPct val="0"/>
              </a:spcBef>
              <a:spcAft>
                <a:spcPct val="0"/>
              </a:spcAft>
              <a:defRPr sz="1050">
                <a:solidFill>
                  <a:schemeClr val="tx1"/>
                </a:solidFill>
                <a:latin typeface="Xerox Sans" panose="02000000000000000000" pitchFamily="2" charset="0"/>
                <a:cs typeface="Arial" panose="020B0604020202020204" pitchFamily="34" charset="0"/>
              </a:defRPr>
            </a:lvl6pPr>
            <a:lvl7pPr marL="2228850" indent="-171450" eaLnBrk="0" fontAlgn="base" hangingPunct="0">
              <a:spcBef>
                <a:spcPct val="0"/>
              </a:spcBef>
              <a:spcAft>
                <a:spcPct val="0"/>
              </a:spcAft>
              <a:defRPr sz="1050">
                <a:solidFill>
                  <a:schemeClr val="tx1"/>
                </a:solidFill>
                <a:latin typeface="Xerox Sans" panose="02000000000000000000" pitchFamily="2" charset="0"/>
                <a:cs typeface="Arial" panose="020B0604020202020204" pitchFamily="34" charset="0"/>
              </a:defRPr>
            </a:lvl7pPr>
            <a:lvl8pPr marL="2571750" indent="-171450" eaLnBrk="0" fontAlgn="base" hangingPunct="0">
              <a:spcBef>
                <a:spcPct val="0"/>
              </a:spcBef>
              <a:spcAft>
                <a:spcPct val="0"/>
              </a:spcAft>
              <a:defRPr sz="1050">
                <a:solidFill>
                  <a:schemeClr val="tx1"/>
                </a:solidFill>
                <a:latin typeface="Xerox Sans" panose="02000000000000000000" pitchFamily="2" charset="0"/>
                <a:cs typeface="Arial" panose="020B0604020202020204" pitchFamily="34" charset="0"/>
              </a:defRPr>
            </a:lvl8pPr>
            <a:lvl9pPr marL="2914650" indent="-171450" eaLnBrk="0" fontAlgn="base" hangingPunct="0">
              <a:spcBef>
                <a:spcPct val="0"/>
              </a:spcBef>
              <a:spcAft>
                <a:spcPct val="0"/>
              </a:spcAft>
              <a:defRPr sz="1050">
                <a:solidFill>
                  <a:schemeClr val="tx1"/>
                </a:solidFill>
                <a:latin typeface="Xerox Sans" panose="02000000000000000000" pitchFamily="2" charset="0"/>
                <a:cs typeface="Arial" panose="020B0604020202020204" pitchFamily="34" charset="0"/>
              </a:defRPr>
            </a:lvl9pPr>
          </a:lstStyle>
          <a:p>
            <a:pPr>
              <a:defRPr/>
            </a:pPr>
            <a:fld id="{29E4E7B8-5896-40EF-A56C-1927450F50F3}" type="slidenum">
              <a:rPr lang="en-US" altLang="en-US" smtClean="0"/>
              <a:pPr>
                <a:defRPr/>
              </a:pPr>
              <a:t>17</a:t>
            </a:fld>
            <a:endParaRPr lang="en-US" altLang="en-US"/>
          </a:p>
        </p:txBody>
      </p:sp>
      <p:pic>
        <p:nvPicPr>
          <p:cNvPr id="64517" name="Picture 17">
            <a:extLst>
              <a:ext uri="{FF2B5EF4-FFF2-40B4-BE49-F238E27FC236}">
                <a16:creationId xmlns:a16="http://schemas.microsoft.com/office/drawing/2014/main" id="{FD9DE69F-BC2F-4DBE-A9DD-34BD27FFF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100138"/>
            <a:ext cx="25146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a:extLst>
              <a:ext uri="{FF2B5EF4-FFF2-40B4-BE49-F238E27FC236}">
                <a16:creationId xmlns:a16="http://schemas.microsoft.com/office/drawing/2014/main" id="{765DC242-AE2C-47AB-B305-8639334ACC68}"/>
              </a:ext>
            </a:extLst>
          </p:cNvPr>
          <p:cNvSpPr>
            <a:spLocks noGrp="1"/>
          </p:cNvSpPr>
          <p:nvPr>
            <p:ph type="body" sz="quarter" idx="10"/>
          </p:nvPr>
        </p:nvSpPr>
        <p:spPr bwMode="auto">
          <a:xfrm>
            <a:off x="473075" y="1112838"/>
            <a:ext cx="3865563" cy="319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193675" lvl="1" indent="-193675" eaLnBrk="1" hangingPunct="1">
              <a:spcBef>
                <a:spcPts val="600"/>
              </a:spcBef>
            </a:pPr>
            <a:r>
              <a:rPr lang="en-US" altLang="en-US"/>
              <a:t>Simple Workflow</a:t>
            </a:r>
          </a:p>
          <a:p>
            <a:pPr marL="193675" lvl="1" indent="-193675" eaLnBrk="1" hangingPunct="1">
              <a:spcBef>
                <a:spcPts val="600"/>
              </a:spcBef>
            </a:pPr>
            <a:r>
              <a:rPr lang="en-US" altLang="en-US"/>
              <a:t>Key Features</a:t>
            </a:r>
          </a:p>
          <a:p>
            <a:pPr marL="193675" lvl="1" indent="-193675" eaLnBrk="1" hangingPunct="1">
              <a:spcBef>
                <a:spcPts val="600"/>
              </a:spcBef>
            </a:pPr>
            <a:r>
              <a:rPr lang="en-US" altLang="en-US"/>
              <a:t>Multiple collated or uncollated sets with slip sheets for education</a:t>
            </a:r>
          </a:p>
          <a:p>
            <a:pPr marL="193675" lvl="1" indent="-193675" eaLnBrk="1" hangingPunct="1">
              <a:spcBef>
                <a:spcPts val="600"/>
              </a:spcBef>
            </a:pPr>
            <a:r>
              <a:rPr lang="en-US" altLang="en-US"/>
              <a:t>Built-in Bates Stamping for legal</a:t>
            </a:r>
          </a:p>
          <a:p>
            <a:pPr marL="357188" lvl="2" indent="-163513" eaLnBrk="1" hangingPunct="1"/>
            <a:r>
              <a:rPr lang="en-US" altLang="en-US"/>
              <a:t>Alpha-numeric annotations with incremental page numbers</a:t>
            </a:r>
          </a:p>
          <a:p>
            <a:pPr marL="193675" lvl="1" indent="-193675" eaLnBrk="1" hangingPunct="1">
              <a:spcBef>
                <a:spcPts val="600"/>
              </a:spcBef>
            </a:pPr>
            <a:r>
              <a:rPr lang="en-US" altLang="en-US"/>
              <a:t>IPv6 compliant</a:t>
            </a:r>
          </a:p>
          <a:p>
            <a:pPr marL="357188" lvl="2" indent="-163513" eaLnBrk="1" hangingPunct="1"/>
            <a:r>
              <a:rPr lang="en-US" altLang="en-US"/>
              <a:t>Support for emerging network protocol</a:t>
            </a:r>
          </a:p>
          <a:p>
            <a:pPr marL="193675" lvl="1" indent="-193675" eaLnBrk="1" hangingPunct="1">
              <a:spcBef>
                <a:spcPts val="600"/>
              </a:spcBef>
            </a:pPr>
            <a:r>
              <a:rPr lang="en-US" altLang="en-US"/>
              <a:t>Security kit </a:t>
            </a:r>
          </a:p>
          <a:p>
            <a:pPr marL="357188" lvl="2" indent="-163513" eaLnBrk="1" hangingPunct="1"/>
            <a:r>
              <a:rPr lang="en-US" altLang="en-US"/>
              <a:t>Data encryption/overwrite/</a:t>
            </a:r>
            <a:br>
              <a:rPr lang="en-US" altLang="en-US"/>
            </a:br>
            <a:r>
              <a:rPr lang="en-US" altLang="en-US"/>
              <a:t>removable hard drive</a:t>
            </a:r>
          </a:p>
        </p:txBody>
      </p:sp>
      <p:sp>
        <p:nvSpPr>
          <p:cNvPr id="66563" name="Title 1">
            <a:extLst>
              <a:ext uri="{FF2B5EF4-FFF2-40B4-BE49-F238E27FC236}">
                <a16:creationId xmlns:a16="http://schemas.microsoft.com/office/drawing/2014/main" id="{33663E40-7EB7-4FD3-99A9-721088454CDD}"/>
              </a:ext>
            </a:extLst>
          </p:cNvPr>
          <p:cNvSpPr>
            <a:spLocks noGrp="1"/>
          </p:cNvSpPr>
          <p:nvPr>
            <p:ph type="title"/>
          </p:nvPr>
        </p:nvSpPr>
        <p:spPr bwMode="auto">
          <a:xfrm>
            <a:off x="390525" y="330200"/>
            <a:ext cx="8369300" cy="56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pPr eaLnBrk="1" hangingPunct="1"/>
            <a:r>
              <a:rPr altLang="en-US"/>
              <a:t>Integrated Copy/Print Server </a:t>
            </a:r>
            <a:r>
              <a:rPr altLang="en-US" sz="1800" b="0"/>
              <a:t>(continued)</a:t>
            </a:r>
            <a:endParaRPr altLang="en-US" b="0"/>
          </a:p>
        </p:txBody>
      </p:sp>
      <p:pic>
        <p:nvPicPr>
          <p:cNvPr id="66564" name="Picture 9" descr="Finishing samples-rev_B">
            <a:extLst>
              <a:ext uri="{FF2B5EF4-FFF2-40B4-BE49-F238E27FC236}">
                <a16:creationId xmlns:a16="http://schemas.microsoft.com/office/drawing/2014/main" id="{0CC135F3-388E-431D-97EC-880FF5402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56" t="7784" r="78336" b="6595"/>
          <a:stretch>
            <a:fillRect/>
          </a:stretch>
        </p:blipFill>
        <p:spPr bwMode="auto">
          <a:xfrm>
            <a:off x="4876800" y="1112838"/>
            <a:ext cx="2587625" cy="294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11" descr="Legal_Pages-1">
            <a:extLst>
              <a:ext uri="{FF2B5EF4-FFF2-40B4-BE49-F238E27FC236}">
                <a16:creationId xmlns:a16="http://schemas.microsoft.com/office/drawing/2014/main" id="{A9F16C9D-FFE1-4A96-B21A-D190EA284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863" y="2876550"/>
            <a:ext cx="1147762" cy="148272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10" descr="Legal_Pages-2">
            <a:extLst>
              <a:ext uri="{FF2B5EF4-FFF2-40B4-BE49-F238E27FC236}">
                <a16:creationId xmlns:a16="http://schemas.microsoft.com/office/drawing/2014/main" id="{C3D1E326-6512-4721-82A7-C06A36CF7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6338" y="1262063"/>
            <a:ext cx="1146175" cy="148113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Slide Number Placeholder 3">
            <a:extLst>
              <a:ext uri="{FF2B5EF4-FFF2-40B4-BE49-F238E27FC236}">
                <a16:creationId xmlns:a16="http://schemas.microsoft.com/office/drawing/2014/main" id="{7D8A6653-816C-44C5-8943-7CF6E4F4CB93}"/>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929C6DF1-27DE-47C2-9943-DE0E2463D0BC}" type="slidenum">
              <a:rPr lang="en-US" altLang="en-US" sz="600" smtClean="0">
                <a:solidFill>
                  <a:schemeClr val="tx2"/>
                </a:solidFill>
              </a:rPr>
              <a:pPr fontAlgn="base">
                <a:spcBef>
                  <a:spcPct val="0"/>
                </a:spcBef>
                <a:spcAft>
                  <a:spcPct val="0"/>
                </a:spcAft>
              </a:pPr>
              <a:t>18</a:t>
            </a:fld>
            <a:endParaRPr lang="en-US" altLang="en-US" sz="600">
              <a:solidFill>
                <a:schemeClr val="tx2"/>
              </a:solidFil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a:extLst>
              <a:ext uri="{FF2B5EF4-FFF2-40B4-BE49-F238E27FC236}">
                <a16:creationId xmlns:a16="http://schemas.microsoft.com/office/drawing/2014/main" id="{2631BE11-4836-4BB5-9FC8-76F2BA1585FA}"/>
              </a:ext>
            </a:extLst>
          </p:cNvPr>
          <p:cNvSpPr>
            <a:spLocks noGrp="1"/>
          </p:cNvSpPr>
          <p:nvPr>
            <p:ph type="body" sz="quarter" idx="10"/>
          </p:nvPr>
        </p:nvSpPr>
        <p:spPr bwMode="auto">
          <a:xfrm>
            <a:off x="390525" y="1100138"/>
            <a:ext cx="8369300" cy="319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193675" lvl="1" indent="-193675" eaLnBrk="1" hangingPunct="1">
              <a:spcBef>
                <a:spcPts val="600"/>
              </a:spcBef>
            </a:pPr>
            <a:r>
              <a:rPr lang="en-US" altLang="en-US"/>
              <a:t>Production Level Features and Functionality</a:t>
            </a:r>
          </a:p>
          <a:p>
            <a:pPr marL="193675" lvl="1" indent="-193675" eaLnBrk="1" hangingPunct="1">
              <a:spcBef>
                <a:spcPts val="600"/>
              </a:spcBef>
            </a:pPr>
            <a:r>
              <a:rPr lang="en-US" altLang="en-US"/>
              <a:t>Unmatched processing power </a:t>
            </a:r>
          </a:p>
          <a:p>
            <a:pPr marL="357188" lvl="2" indent="-163513" eaLnBrk="1" hangingPunct="1">
              <a:spcBef>
                <a:spcPts val="200"/>
              </a:spcBef>
            </a:pPr>
            <a:r>
              <a:rPr lang="en-US" altLang="en-US" sz="1400"/>
              <a:t>Fast turnaround</a:t>
            </a:r>
          </a:p>
          <a:p>
            <a:pPr marL="357188" lvl="2" indent="-163513" eaLnBrk="1" hangingPunct="1">
              <a:spcBef>
                <a:spcPts val="200"/>
              </a:spcBef>
            </a:pPr>
            <a:r>
              <a:rPr lang="en-US" altLang="en-US" sz="1400"/>
              <a:t>Receive/RIP/print simultaneously</a:t>
            </a:r>
          </a:p>
          <a:p>
            <a:pPr marL="193675" lvl="1" indent="-193675" eaLnBrk="1" hangingPunct="1">
              <a:spcBef>
                <a:spcPts val="600"/>
              </a:spcBef>
            </a:pPr>
            <a:r>
              <a:rPr lang="en-US" altLang="en-US"/>
              <a:t>Familiar interface</a:t>
            </a:r>
          </a:p>
          <a:p>
            <a:pPr marL="193675" lvl="1" indent="-193675" eaLnBrk="1" hangingPunct="1">
              <a:spcBef>
                <a:spcPts val="600"/>
              </a:spcBef>
            </a:pPr>
            <a:r>
              <a:rPr lang="en-US" altLang="en-US"/>
              <a:t>Quickly add exception pages</a:t>
            </a:r>
          </a:p>
          <a:p>
            <a:pPr marL="357188" lvl="2" indent="-163513" eaLnBrk="1" hangingPunct="1">
              <a:spcBef>
                <a:spcPts val="200"/>
              </a:spcBef>
            </a:pPr>
            <a:r>
              <a:rPr lang="en-US" altLang="en-US" sz="1400"/>
              <a:t>List multiple page ranges</a:t>
            </a:r>
          </a:p>
          <a:p>
            <a:pPr marL="357188" lvl="2" indent="-163513" eaLnBrk="1" hangingPunct="1">
              <a:spcBef>
                <a:spcPts val="200"/>
              </a:spcBef>
            </a:pPr>
            <a:r>
              <a:rPr lang="en-US" altLang="en-US" sz="1400"/>
              <a:t>Save time, increase productivity</a:t>
            </a:r>
          </a:p>
          <a:p>
            <a:pPr marL="193675" lvl="1" indent="-193675" eaLnBrk="1" hangingPunct="1">
              <a:spcBef>
                <a:spcPts val="600"/>
              </a:spcBef>
            </a:pPr>
            <a:r>
              <a:rPr lang="en-US" altLang="en-US"/>
              <a:t>Production features to streamline workflow</a:t>
            </a:r>
          </a:p>
          <a:p>
            <a:pPr marL="357188" lvl="2" indent="-163513" eaLnBrk="1" hangingPunct="1">
              <a:spcBef>
                <a:spcPts val="200"/>
              </a:spcBef>
            </a:pPr>
            <a:r>
              <a:rPr lang="en-US" altLang="en-US" sz="1400"/>
              <a:t>Optimized and automated workflows</a:t>
            </a:r>
          </a:p>
          <a:p>
            <a:pPr marL="357188" lvl="2" indent="-163513" eaLnBrk="1" hangingPunct="1">
              <a:spcBef>
                <a:spcPts val="200"/>
              </a:spcBef>
            </a:pPr>
            <a:r>
              <a:rPr lang="en-US" altLang="en-US" sz="1400"/>
              <a:t>Preview, edit, proof, interrupt</a:t>
            </a:r>
          </a:p>
          <a:p>
            <a:pPr marL="357188" lvl="2" indent="-163513" eaLnBrk="1" hangingPunct="1">
              <a:spcBef>
                <a:spcPts val="200"/>
              </a:spcBef>
            </a:pPr>
            <a:r>
              <a:rPr lang="en-US" altLang="en-US" sz="1400"/>
              <a:t>Reprint on-demand</a:t>
            </a:r>
          </a:p>
          <a:p>
            <a:pPr eaLnBrk="1" hangingPunct="1"/>
            <a:endParaRPr lang="en-US" altLang="en-US"/>
          </a:p>
        </p:txBody>
      </p:sp>
      <p:sp>
        <p:nvSpPr>
          <p:cNvPr id="68611" name="Title 1">
            <a:extLst>
              <a:ext uri="{FF2B5EF4-FFF2-40B4-BE49-F238E27FC236}">
                <a16:creationId xmlns:a16="http://schemas.microsoft.com/office/drawing/2014/main" id="{7A01A4AC-2896-4FE2-87A7-115DA356841B}"/>
              </a:ext>
            </a:extLst>
          </p:cNvPr>
          <p:cNvSpPr>
            <a:spLocks noGrp="1"/>
          </p:cNvSpPr>
          <p:nvPr>
            <p:ph type="title"/>
          </p:nvPr>
        </p:nvSpPr>
        <p:spPr bwMode="auto">
          <a:xfrm>
            <a:off x="390525" y="330200"/>
            <a:ext cx="8369300" cy="56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pPr eaLnBrk="1" hangingPunct="1"/>
            <a:r>
              <a:rPr altLang="en-US"/>
              <a:t>Optional Xerox</a:t>
            </a:r>
            <a:r>
              <a:rPr altLang="en-US" baseline="30000"/>
              <a:t>®</a:t>
            </a:r>
            <a:r>
              <a:rPr altLang="en-US"/>
              <a:t> Freeflow</a:t>
            </a:r>
            <a:r>
              <a:rPr altLang="en-US" baseline="30000"/>
              <a:t>®</a:t>
            </a:r>
            <a:r>
              <a:rPr altLang="en-US"/>
              <a:t> Print Server</a:t>
            </a:r>
          </a:p>
        </p:txBody>
      </p:sp>
      <p:pic>
        <p:nvPicPr>
          <p:cNvPr id="68612" name="Picture 25">
            <a:extLst>
              <a:ext uri="{FF2B5EF4-FFF2-40B4-BE49-F238E27FC236}">
                <a16:creationId xmlns:a16="http://schemas.microsoft.com/office/drawing/2014/main" id="{3A58752D-38CD-46E3-B0D8-561853706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68388"/>
            <a:ext cx="28194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Slide Number Placeholder 5">
            <a:extLst>
              <a:ext uri="{FF2B5EF4-FFF2-40B4-BE49-F238E27FC236}">
                <a16:creationId xmlns:a16="http://schemas.microsoft.com/office/drawing/2014/main" id="{E7E12EA7-4550-4DF4-B5A1-C14DD053F75E}"/>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BCB627BA-95D8-486F-808C-A03B770AF4D2}" type="slidenum">
              <a:rPr lang="en-US" altLang="en-US" sz="600" smtClean="0">
                <a:solidFill>
                  <a:schemeClr val="tx2"/>
                </a:solidFill>
              </a:rPr>
              <a:pPr fontAlgn="base">
                <a:spcBef>
                  <a:spcPct val="0"/>
                </a:spcBef>
                <a:spcAft>
                  <a:spcPct val="0"/>
                </a:spcAft>
              </a:pPr>
              <a:t>19</a:t>
            </a:fld>
            <a:endParaRPr lang="en-US" altLang="en-US" sz="600">
              <a:solidFill>
                <a:schemeClr val="tx2"/>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4">
            <a:extLst>
              <a:ext uri="{FF2B5EF4-FFF2-40B4-BE49-F238E27FC236}">
                <a16:creationId xmlns:a16="http://schemas.microsoft.com/office/drawing/2014/main" id="{41622E90-F407-47B7-A81F-CF5BE1DFC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9127"/>
          <a:stretch>
            <a:fillRect/>
          </a:stretch>
        </p:blipFill>
        <p:spPr bwMode="auto">
          <a:xfrm>
            <a:off x="3651250" y="815975"/>
            <a:ext cx="549275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Content Placeholder 6">
            <a:extLst>
              <a:ext uri="{FF2B5EF4-FFF2-40B4-BE49-F238E27FC236}">
                <a16:creationId xmlns:a16="http://schemas.microsoft.com/office/drawing/2014/main" id="{040D5B66-3C61-402E-A7E7-0F9C342E9FFE}"/>
              </a:ext>
            </a:extLst>
          </p:cNvPr>
          <p:cNvSpPr>
            <a:spLocks noGrp="1"/>
          </p:cNvSpPr>
          <p:nvPr>
            <p:ph type="body" sz="quarter" idx="10"/>
          </p:nvPr>
        </p:nvSpPr>
        <p:spPr bwMode="auto">
          <a:xfrm>
            <a:off x="390525" y="1100138"/>
            <a:ext cx="3246438" cy="319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193675" lvl="1" indent="-193675" eaLnBrk="1" hangingPunct="1">
              <a:spcBef>
                <a:spcPts val="600"/>
              </a:spcBef>
            </a:pPr>
            <a:r>
              <a:rPr lang="en-US" altLang="en-US"/>
              <a:t>High print speeds up to </a:t>
            </a:r>
            <a:br>
              <a:rPr lang="en-US" altLang="en-US"/>
            </a:br>
            <a:r>
              <a:rPr lang="en-US" altLang="en-US"/>
              <a:t>100, 110 and 125 ppm</a:t>
            </a:r>
          </a:p>
          <a:p>
            <a:pPr marL="193675" lvl="1" indent="-193675" eaLnBrk="1" hangingPunct="1">
              <a:spcBef>
                <a:spcPts val="600"/>
              </a:spcBef>
            </a:pPr>
            <a:r>
              <a:rPr lang="en-US" altLang="en-US"/>
              <a:t>Outstanding image quality </a:t>
            </a:r>
          </a:p>
          <a:p>
            <a:pPr marL="193675" lvl="1" indent="-193675" eaLnBrk="1" hangingPunct="1">
              <a:spcBef>
                <a:spcPts val="600"/>
              </a:spcBef>
            </a:pPr>
            <a:r>
              <a:rPr lang="en-US" altLang="en-US"/>
              <a:t>Flexible workflow</a:t>
            </a:r>
          </a:p>
          <a:p>
            <a:pPr marL="193675" lvl="1" indent="-193675" eaLnBrk="1" hangingPunct="1">
              <a:spcBef>
                <a:spcPts val="600"/>
              </a:spcBef>
            </a:pPr>
            <a:r>
              <a:rPr lang="en-US" altLang="en-US"/>
              <a:t>Robust in-line </a:t>
            </a:r>
            <a:br>
              <a:rPr lang="en-US" altLang="en-US"/>
            </a:br>
            <a:r>
              <a:rPr lang="en-US" altLang="en-US"/>
              <a:t>finishing options</a:t>
            </a:r>
          </a:p>
          <a:p>
            <a:pPr marL="193675" lvl="1" indent="-193675" eaLnBrk="1" hangingPunct="1">
              <a:spcBef>
                <a:spcPts val="600"/>
              </a:spcBef>
            </a:pPr>
            <a:r>
              <a:rPr lang="en-US" altLang="en-US"/>
              <a:t>Proven reliability </a:t>
            </a:r>
          </a:p>
        </p:txBody>
      </p:sp>
      <p:sp>
        <p:nvSpPr>
          <p:cNvPr id="33796" name="Title 1">
            <a:extLst>
              <a:ext uri="{FF2B5EF4-FFF2-40B4-BE49-F238E27FC236}">
                <a16:creationId xmlns:a16="http://schemas.microsoft.com/office/drawing/2014/main" id="{D617D341-D24E-4581-BFD6-D139387E6E8E}"/>
              </a:ext>
            </a:extLst>
          </p:cNvPr>
          <p:cNvSpPr>
            <a:spLocks noGrp="1"/>
          </p:cNvSpPr>
          <p:nvPr>
            <p:ph type="title"/>
          </p:nvPr>
        </p:nvSpPr>
        <p:spPr bwMode="auto">
          <a:xfrm>
            <a:off x="390525" y="330200"/>
            <a:ext cx="8369300" cy="56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pPr eaLnBrk="1" hangingPunct="1"/>
            <a:r>
              <a:rPr altLang="en-US"/>
              <a:t>Fast, Flexible and Easy</a:t>
            </a:r>
          </a:p>
        </p:txBody>
      </p:sp>
      <p:sp>
        <p:nvSpPr>
          <p:cNvPr id="33797" name="Slide Number Placeholder 6">
            <a:extLst>
              <a:ext uri="{FF2B5EF4-FFF2-40B4-BE49-F238E27FC236}">
                <a16:creationId xmlns:a16="http://schemas.microsoft.com/office/drawing/2014/main" id="{595FCB87-BC79-4FFC-A6E7-E39862E53B1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05295430-983C-4C12-9C4B-030A77D1674B}" type="slidenum">
              <a:rPr lang="en-US" altLang="en-US" sz="600" smtClean="0">
                <a:solidFill>
                  <a:schemeClr val="tx2"/>
                </a:solidFill>
              </a:rPr>
              <a:pPr fontAlgn="base">
                <a:spcBef>
                  <a:spcPct val="0"/>
                </a:spcBef>
                <a:spcAft>
                  <a:spcPct val="0"/>
                </a:spcAft>
              </a:pPr>
              <a:t>2</a:t>
            </a:fld>
            <a:endParaRPr lang="en-US" altLang="en-US" sz="600">
              <a:solidFill>
                <a:schemeClr val="tx2"/>
              </a:solidFill>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a:extLst>
              <a:ext uri="{FF2B5EF4-FFF2-40B4-BE49-F238E27FC236}">
                <a16:creationId xmlns:a16="http://schemas.microsoft.com/office/drawing/2014/main" id="{8BAA7EEC-BB22-4F91-B9D4-0F723B6D1235}"/>
              </a:ext>
            </a:extLst>
          </p:cNvPr>
          <p:cNvSpPr>
            <a:spLocks noGrp="1"/>
          </p:cNvSpPr>
          <p:nvPr>
            <p:ph type="body" sz="quarter" idx="10"/>
          </p:nvPr>
        </p:nvSpPr>
        <p:spPr bwMode="auto">
          <a:xfrm>
            <a:off x="390525" y="1100138"/>
            <a:ext cx="8369300" cy="319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193675" lvl="1" indent="-193675" eaLnBrk="1" hangingPunct="1"/>
            <a:r>
              <a:rPr lang="en-US" altLang="en-US"/>
              <a:t>Manage fleet/extensive job control</a:t>
            </a:r>
          </a:p>
          <a:p>
            <a:pPr marL="193675" lvl="1" indent="-193675" eaLnBrk="1" hangingPunct="1">
              <a:spcBef>
                <a:spcPts val="300"/>
              </a:spcBef>
            </a:pPr>
            <a:r>
              <a:rPr lang="en-US" altLang="en-US"/>
              <a:t>Queues and hot folders</a:t>
            </a:r>
          </a:p>
          <a:p>
            <a:pPr marL="357188" lvl="2" indent="-163513" eaLnBrk="1" hangingPunct="1">
              <a:spcBef>
                <a:spcPct val="0"/>
              </a:spcBef>
            </a:pPr>
            <a:r>
              <a:rPr lang="en-US" altLang="en-US" sz="1400"/>
              <a:t>Automated job ticketing </a:t>
            </a:r>
          </a:p>
          <a:p>
            <a:pPr marL="357188" lvl="2" indent="-163513" eaLnBrk="1" hangingPunct="1">
              <a:spcBef>
                <a:spcPct val="0"/>
              </a:spcBef>
            </a:pPr>
            <a:r>
              <a:rPr lang="en-US" altLang="en-US" sz="1400"/>
              <a:t>Customized workflows</a:t>
            </a:r>
          </a:p>
          <a:p>
            <a:pPr marL="193675" lvl="1" indent="-193675" eaLnBrk="1" hangingPunct="1">
              <a:spcBef>
                <a:spcPts val="300"/>
              </a:spcBef>
            </a:pPr>
            <a:r>
              <a:rPr lang="en-US" altLang="en-US"/>
              <a:t>Enhanced rendering of photos in halftones</a:t>
            </a:r>
          </a:p>
          <a:p>
            <a:pPr marL="357188" lvl="2" indent="-163513" eaLnBrk="1" hangingPunct="1">
              <a:spcBef>
                <a:spcPct val="0"/>
              </a:spcBef>
            </a:pPr>
            <a:r>
              <a:rPr lang="en-US" altLang="en-US" sz="1400"/>
              <a:t>High-end marketing materials</a:t>
            </a:r>
          </a:p>
          <a:p>
            <a:pPr marL="357188" lvl="2" indent="-163513" eaLnBrk="1" hangingPunct="1">
              <a:spcBef>
                <a:spcPct val="0"/>
              </a:spcBef>
            </a:pPr>
            <a:r>
              <a:rPr lang="en-US" altLang="en-US" sz="1400"/>
              <a:t>Superior black-and-white imagery</a:t>
            </a:r>
          </a:p>
          <a:p>
            <a:pPr marL="193675" lvl="1" indent="-193675" eaLnBrk="1" hangingPunct="1">
              <a:spcBef>
                <a:spcPts val="300"/>
              </a:spcBef>
            </a:pPr>
            <a:r>
              <a:rPr lang="en-US" altLang="en-US"/>
              <a:t>Any data stream, any time</a:t>
            </a:r>
          </a:p>
          <a:p>
            <a:pPr marL="357188" lvl="2" indent="-163513" eaLnBrk="1" hangingPunct="1">
              <a:spcBef>
                <a:spcPct val="0"/>
              </a:spcBef>
            </a:pPr>
            <a:r>
              <a:rPr lang="en-US" altLang="en-US" sz="1400"/>
              <a:t>PostScript, PDF, PCL</a:t>
            </a:r>
          </a:p>
          <a:p>
            <a:pPr marL="357188" lvl="2" indent="-163513" eaLnBrk="1" hangingPunct="1">
              <a:spcBef>
                <a:spcPct val="0"/>
              </a:spcBef>
            </a:pPr>
            <a:r>
              <a:rPr lang="en-US" altLang="en-US" sz="1400"/>
              <a:t>IPDS/LCDS </a:t>
            </a:r>
          </a:p>
          <a:p>
            <a:pPr marL="357188" lvl="2" indent="-163513" eaLnBrk="1" hangingPunct="1">
              <a:spcBef>
                <a:spcPct val="0"/>
              </a:spcBef>
            </a:pPr>
            <a:r>
              <a:rPr lang="en-US" altLang="en-US" sz="1400"/>
              <a:t>FreeFlow</a:t>
            </a:r>
            <a:r>
              <a:rPr lang="en-US" altLang="en-US" sz="1400" baseline="30000"/>
              <a:t>®</a:t>
            </a:r>
            <a:r>
              <a:rPr lang="en-US" altLang="en-US" sz="1400"/>
              <a:t> VI Interpreter, PPML, TIFF</a:t>
            </a:r>
          </a:p>
          <a:p>
            <a:pPr marL="193675" lvl="1" indent="-193675" eaLnBrk="1" hangingPunct="1">
              <a:spcBef>
                <a:spcPts val="300"/>
              </a:spcBef>
            </a:pPr>
            <a:r>
              <a:rPr lang="en-US" altLang="en-US"/>
              <a:t>Flexible security </a:t>
            </a:r>
          </a:p>
          <a:p>
            <a:pPr marL="357188" lvl="2" indent="-163513" eaLnBrk="1" hangingPunct="1">
              <a:spcBef>
                <a:spcPct val="0"/>
              </a:spcBef>
            </a:pPr>
            <a:r>
              <a:rPr lang="en-US" altLang="en-US" sz="1400"/>
              <a:t>Customize to users/groups</a:t>
            </a:r>
          </a:p>
          <a:p>
            <a:pPr marL="357188" lvl="2" indent="-163513" eaLnBrk="1" hangingPunct="1">
              <a:spcBef>
                <a:spcPct val="0"/>
              </a:spcBef>
            </a:pPr>
            <a:r>
              <a:rPr lang="en-US" altLang="en-US" sz="1400"/>
              <a:t>STIG compliance for Government customers</a:t>
            </a:r>
          </a:p>
          <a:p>
            <a:pPr marL="357188" lvl="2" indent="-163513" eaLnBrk="1" hangingPunct="1">
              <a:spcBef>
                <a:spcPct val="0"/>
              </a:spcBef>
            </a:pPr>
            <a:r>
              <a:rPr lang="en-US" altLang="en-US" sz="1400"/>
              <a:t>IPv6 compliant</a:t>
            </a:r>
          </a:p>
          <a:p>
            <a:pPr eaLnBrk="1" hangingPunct="1"/>
            <a:endParaRPr lang="en-US" altLang="en-US"/>
          </a:p>
          <a:p>
            <a:pPr eaLnBrk="1" hangingPunct="1"/>
            <a:endParaRPr lang="en-US" altLang="en-US"/>
          </a:p>
        </p:txBody>
      </p:sp>
      <p:sp>
        <p:nvSpPr>
          <p:cNvPr id="70659" name="Title 1">
            <a:extLst>
              <a:ext uri="{FF2B5EF4-FFF2-40B4-BE49-F238E27FC236}">
                <a16:creationId xmlns:a16="http://schemas.microsoft.com/office/drawing/2014/main" id="{4ADBBEBC-AA2B-42B6-AEBF-671A058EBD76}"/>
              </a:ext>
            </a:extLst>
          </p:cNvPr>
          <p:cNvSpPr>
            <a:spLocks noGrp="1"/>
          </p:cNvSpPr>
          <p:nvPr>
            <p:ph type="title"/>
          </p:nvPr>
        </p:nvSpPr>
        <p:spPr bwMode="auto">
          <a:xfrm>
            <a:off x="390525" y="330200"/>
            <a:ext cx="8369300" cy="56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pPr eaLnBrk="1" hangingPunct="1"/>
            <a:r>
              <a:rPr altLang="en-US"/>
              <a:t>Optional Xerox</a:t>
            </a:r>
            <a:r>
              <a:rPr altLang="en-US" baseline="30000"/>
              <a:t>®</a:t>
            </a:r>
            <a:r>
              <a:rPr altLang="en-US"/>
              <a:t> FreeFlow</a:t>
            </a:r>
            <a:r>
              <a:rPr altLang="en-US" baseline="30000"/>
              <a:t>®</a:t>
            </a:r>
            <a:r>
              <a:rPr altLang="en-US"/>
              <a:t> Print Server</a:t>
            </a:r>
          </a:p>
        </p:txBody>
      </p:sp>
      <p:pic>
        <p:nvPicPr>
          <p:cNvPr id="70660" name="Picture 25" descr="D:\Profiles\usx19832\Desktop\BHASI-104_4112_4127 PPTs\Jpgs\FFPS_2.jpg">
            <a:extLst>
              <a:ext uri="{FF2B5EF4-FFF2-40B4-BE49-F238E27FC236}">
                <a16:creationId xmlns:a16="http://schemas.microsoft.com/office/drawing/2014/main" id="{48AC80B1-834B-4919-8412-7686564D1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221" t="3226" b="53717"/>
          <a:stretch>
            <a:fillRect/>
          </a:stretch>
        </p:blipFill>
        <p:spPr bwMode="auto">
          <a:xfrm>
            <a:off x="5257800" y="1211263"/>
            <a:ext cx="37338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Slide Number Placeholder 4">
            <a:extLst>
              <a:ext uri="{FF2B5EF4-FFF2-40B4-BE49-F238E27FC236}">
                <a16:creationId xmlns:a16="http://schemas.microsoft.com/office/drawing/2014/main" id="{6DA7C162-B1DD-46C2-B0AC-15127FA5466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19D895DD-6F41-4670-B67D-F188CA2318C6}" type="slidenum">
              <a:rPr lang="en-US" altLang="en-US" sz="600" smtClean="0">
                <a:solidFill>
                  <a:schemeClr val="tx2"/>
                </a:solidFill>
              </a:rPr>
              <a:pPr fontAlgn="base">
                <a:spcBef>
                  <a:spcPct val="0"/>
                </a:spcBef>
                <a:spcAft>
                  <a:spcPct val="0"/>
                </a:spcAft>
              </a:pPr>
              <a:t>20</a:t>
            </a:fld>
            <a:endParaRPr lang="en-US" altLang="en-US" sz="600">
              <a:solidFill>
                <a:schemeClr val="tx2"/>
              </a:solidFil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a:extLst>
              <a:ext uri="{FF2B5EF4-FFF2-40B4-BE49-F238E27FC236}">
                <a16:creationId xmlns:a16="http://schemas.microsoft.com/office/drawing/2014/main" id="{98AA5885-EDFA-4F36-9C46-6D2722D49A9F}"/>
              </a:ext>
            </a:extLst>
          </p:cNvPr>
          <p:cNvSpPr>
            <a:spLocks noGrp="1"/>
          </p:cNvSpPr>
          <p:nvPr>
            <p:ph type="body" sz="quarter" idx="13"/>
          </p:nvPr>
        </p:nvSpPr>
        <p:spPr bwMode="auto">
          <a:xfrm>
            <a:off x="76200" y="361950"/>
            <a:ext cx="3017838" cy="427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lvl="1" eaLnBrk="1" hangingPunct="1">
              <a:spcBef>
                <a:spcPts val="600"/>
              </a:spcBef>
              <a:buFont typeface="Arial" panose="020B0604020202020204" pitchFamily="34" charset="0"/>
              <a:buNone/>
            </a:pPr>
            <a:r>
              <a:rPr lang="en-US" altLang="en-US"/>
              <a:t>Xerox</a:t>
            </a:r>
            <a:r>
              <a:rPr lang="en-US" altLang="en-US" baseline="30000"/>
              <a:t>®</a:t>
            </a:r>
            <a:r>
              <a:rPr lang="en-US" altLang="en-US"/>
              <a:t> Paper and Specialty Media</a:t>
            </a:r>
          </a:p>
          <a:p>
            <a:pPr marL="174625" lvl="2" indent="-174625" eaLnBrk="1" hangingPunct="1">
              <a:spcBef>
                <a:spcPts val="1200"/>
              </a:spcBef>
              <a:buFont typeface="Arial" panose="020B0604020202020204" pitchFamily="34" charset="0"/>
              <a:buChar char="•"/>
            </a:pPr>
            <a:r>
              <a:rPr lang="en-US" altLang="en-US" sz="1400"/>
              <a:t>Digitally optimized</a:t>
            </a:r>
          </a:p>
          <a:p>
            <a:pPr marL="174625" lvl="2" indent="-174625" eaLnBrk="1" hangingPunct="1">
              <a:spcBef>
                <a:spcPts val="1200"/>
              </a:spcBef>
              <a:buFont typeface="Arial" panose="020B0604020202020204" pitchFamily="34" charset="0"/>
              <a:buChar char="•"/>
            </a:pPr>
            <a:r>
              <a:rPr lang="en-US" altLang="en-US" sz="1400"/>
              <a:t>Engineered in concert with </a:t>
            </a:r>
            <a:br>
              <a:rPr lang="en-US" altLang="en-US" sz="1400"/>
            </a:br>
            <a:r>
              <a:rPr lang="en-US" altLang="en-US" sz="1400"/>
              <a:t>our copier/printer</a:t>
            </a:r>
          </a:p>
          <a:p>
            <a:pPr marL="174625" lvl="2" indent="-174625" eaLnBrk="1" hangingPunct="1">
              <a:spcBef>
                <a:spcPts val="1200"/>
              </a:spcBef>
              <a:buFont typeface="Arial" panose="020B0604020202020204" pitchFamily="34" charset="0"/>
              <a:buChar char="•"/>
            </a:pPr>
            <a:r>
              <a:rPr lang="en-US" altLang="en-US" sz="1400"/>
              <a:t>Superior productivity, </a:t>
            </a:r>
            <a:br>
              <a:rPr lang="en-US" altLang="en-US" sz="1400"/>
            </a:br>
            <a:r>
              <a:rPr lang="en-US" altLang="en-US" sz="1400"/>
              <a:t>reliability, flexibility</a:t>
            </a:r>
          </a:p>
          <a:p>
            <a:pPr marL="174625" lvl="2" indent="-174625" eaLnBrk="1" hangingPunct="1">
              <a:spcBef>
                <a:spcPts val="1200"/>
              </a:spcBef>
              <a:buFont typeface="Arial" panose="020B0604020202020204" pitchFamily="34" charset="0"/>
              <a:buChar char="•"/>
            </a:pPr>
            <a:r>
              <a:rPr lang="en-US" altLang="en-US" sz="1400"/>
              <a:t>Expanded media latitude/application offerings with approved coated stocks</a:t>
            </a:r>
          </a:p>
          <a:p>
            <a:pPr marL="174625" lvl="2" indent="-174625" eaLnBrk="1" hangingPunct="1">
              <a:spcBef>
                <a:spcPts val="1200"/>
              </a:spcBef>
              <a:buFont typeface="Arial" panose="020B0604020202020204" pitchFamily="34" charset="0"/>
              <a:buChar char="•"/>
            </a:pPr>
            <a:r>
              <a:rPr lang="en-US" altLang="en-US" sz="1400"/>
              <a:t>Full range of </a:t>
            </a:r>
            <a:br>
              <a:rPr lang="en-US" altLang="en-US" sz="1400"/>
            </a:br>
            <a:r>
              <a:rPr lang="en-US" altLang="en-US" sz="1400"/>
              <a:t>weights/sheet sizes</a:t>
            </a:r>
            <a:endParaRPr lang="en-US" altLang="en-US"/>
          </a:p>
          <a:p>
            <a:pPr lvl="3" eaLnBrk="1" hangingPunct="1">
              <a:spcBef>
                <a:spcPts val="1200"/>
              </a:spcBef>
              <a:buFont typeface="Arial" panose="020B0604020202020204" pitchFamily="34" charset="0"/>
              <a:buNone/>
            </a:pPr>
            <a:r>
              <a:rPr lang="en-US" altLang="en-US" sz="1400"/>
              <a:t>We offer innovative production solutions to ensure a greener today and tomorrow. </a:t>
            </a:r>
          </a:p>
          <a:p>
            <a:pPr lvl="1" eaLnBrk="1" hangingPunct="1">
              <a:buFont typeface="Arial" panose="020B0604020202020204" pitchFamily="34" charset="0"/>
              <a:buNone/>
            </a:pPr>
            <a:endParaRPr lang="en-US" altLang="en-US"/>
          </a:p>
          <a:p>
            <a:pPr lvl="1" eaLnBrk="1" hangingPunct="1">
              <a:buFont typeface="Arial" panose="020B0604020202020204" pitchFamily="34" charset="0"/>
              <a:buNone/>
            </a:pPr>
            <a:endParaRPr lang="en-US" altLang="en-US"/>
          </a:p>
        </p:txBody>
      </p:sp>
      <p:sp>
        <p:nvSpPr>
          <p:cNvPr id="72707" name="Slide Number Placeholder 4">
            <a:extLst>
              <a:ext uri="{FF2B5EF4-FFF2-40B4-BE49-F238E27FC236}">
                <a16:creationId xmlns:a16="http://schemas.microsoft.com/office/drawing/2014/main" id="{2E9A691C-106F-4633-A4B9-905FA0F5F3A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F3E61EC8-40BB-4C37-8D89-8FADB00A6D66}" type="slidenum">
              <a:rPr lang="en-US" altLang="en-US" sz="600" smtClean="0">
                <a:solidFill>
                  <a:schemeClr val="bg1"/>
                </a:solidFill>
              </a:rPr>
              <a:pPr fontAlgn="base">
                <a:spcBef>
                  <a:spcPct val="0"/>
                </a:spcBef>
                <a:spcAft>
                  <a:spcPct val="0"/>
                </a:spcAft>
              </a:pPr>
              <a:t>21</a:t>
            </a:fld>
            <a:endParaRPr lang="en-US" altLang="en-US" sz="600">
              <a:solidFill>
                <a:schemeClr val="bg1"/>
              </a:solidFill>
            </a:endParaRPr>
          </a:p>
        </p:txBody>
      </p:sp>
      <p:sp>
        <p:nvSpPr>
          <p:cNvPr id="40966" name="AutoShape 8">
            <a:extLst>
              <a:ext uri="{FF2B5EF4-FFF2-40B4-BE49-F238E27FC236}">
                <a16:creationId xmlns:a16="http://schemas.microsoft.com/office/drawing/2014/main" id="{7E505241-C560-4708-BE13-77FAA0C6E9EC}"/>
              </a:ext>
            </a:extLst>
          </p:cNvPr>
          <p:cNvSpPr>
            <a:spLocks noChangeArrowheads="1"/>
          </p:cNvSpPr>
          <p:nvPr/>
        </p:nvSpPr>
        <p:spPr bwMode="auto">
          <a:xfrm>
            <a:off x="4572000" y="3714750"/>
            <a:ext cx="4572000" cy="685800"/>
          </a:xfrm>
          <a:prstGeom prst="rect">
            <a:avLst/>
          </a:prstGeom>
          <a:solidFill>
            <a:schemeClr val="bg1">
              <a:alpha val="60000"/>
            </a:schemeClr>
          </a:solidFill>
          <a:ln>
            <a:noFill/>
          </a:ln>
        </p:spPr>
        <p:txBody>
          <a:bodyPr anchor="ctr"/>
          <a:lstStyle>
            <a:lvl1pPr>
              <a:defRPr sz="1400">
                <a:solidFill>
                  <a:schemeClr val="tx1"/>
                </a:solidFill>
                <a:latin typeface="Xerox Sans" panose="02000000000000000000" pitchFamily="2" charset="0"/>
                <a:cs typeface="Arial" panose="020B0604020202020204" pitchFamily="34" charset="0"/>
              </a:defRPr>
            </a:lvl1pPr>
            <a:lvl2pPr marL="742950" indent="-285750">
              <a:defRPr sz="1400">
                <a:solidFill>
                  <a:schemeClr val="tx1"/>
                </a:solidFill>
                <a:latin typeface="Xerox Sans" panose="02000000000000000000" pitchFamily="2" charset="0"/>
                <a:cs typeface="Arial" panose="020B0604020202020204" pitchFamily="34" charset="0"/>
              </a:defRPr>
            </a:lvl2pPr>
            <a:lvl3pPr marL="1143000" indent="-228600">
              <a:defRPr sz="1400">
                <a:solidFill>
                  <a:schemeClr val="tx1"/>
                </a:solidFill>
                <a:latin typeface="Xerox Sans" panose="02000000000000000000" pitchFamily="2" charset="0"/>
                <a:cs typeface="Arial" panose="020B0604020202020204" pitchFamily="34" charset="0"/>
              </a:defRPr>
            </a:lvl3pPr>
            <a:lvl4pPr marL="1600200" indent="-228600">
              <a:defRPr sz="1400">
                <a:solidFill>
                  <a:schemeClr val="tx1"/>
                </a:solidFill>
                <a:latin typeface="Xerox Sans" panose="02000000000000000000" pitchFamily="2" charset="0"/>
                <a:cs typeface="Arial" panose="020B0604020202020204" pitchFamily="34" charset="0"/>
              </a:defRPr>
            </a:lvl4pPr>
            <a:lvl5pPr marL="2057400" indent="-228600">
              <a:defRPr sz="1400">
                <a:solidFill>
                  <a:schemeClr val="tx1"/>
                </a:solidFill>
                <a:latin typeface="Xerox Sans" panose="02000000000000000000" pitchFamily="2"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9pPr>
          </a:lstStyle>
          <a:p>
            <a:pPr marL="119063" eaLnBrk="1" fontAlgn="auto" hangingPunct="1">
              <a:spcBef>
                <a:spcPts val="0"/>
              </a:spcBef>
              <a:spcAft>
                <a:spcPts val="0"/>
              </a:spcAft>
              <a:defRPr/>
            </a:pPr>
            <a:endParaRPr lang="en-US" altLang="en-US" sz="1050"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id="{C24CE354-F055-4635-A1A9-C0D80BD8BD60}"/>
              </a:ext>
            </a:extLst>
          </p:cNvPr>
          <p:cNvSpPr txBox="1"/>
          <p:nvPr/>
        </p:nvSpPr>
        <p:spPr>
          <a:xfrm>
            <a:off x="4614863" y="3779838"/>
            <a:ext cx="4495800" cy="731837"/>
          </a:xfrm>
          <a:prstGeom prst="rect">
            <a:avLst/>
          </a:prstGeom>
          <a:noFill/>
        </p:spPr>
        <p:txBody>
          <a:bodyPr>
            <a:spAutoFit/>
          </a:bodyPr>
          <a:lstStyle/>
          <a:p>
            <a:pPr marL="0" lvl="2" indent="0" eaLnBrk="1" fontAlgn="auto" hangingPunct="1">
              <a:spcBef>
                <a:spcPts val="0"/>
              </a:spcBef>
              <a:spcAft>
                <a:spcPts val="0"/>
              </a:spcAft>
              <a:defRPr/>
            </a:pPr>
            <a:r>
              <a:rPr lang="en-US" sz="1400" dirty="0">
                <a:solidFill>
                  <a:schemeClr val="bg2"/>
                </a:solidFill>
                <a:latin typeface="+mn-lt"/>
              </a:rPr>
              <a:t>For more information, go to </a:t>
            </a:r>
            <a:r>
              <a:rPr lang="en-US" sz="1400" b="1" dirty="0">
                <a:latin typeface="+mn-lt"/>
                <a:hlinkClick r:id="rId3"/>
              </a:rPr>
              <a:t>www.xerox.com</a:t>
            </a:r>
            <a:r>
              <a:rPr lang="en-US" sz="1400" dirty="0">
                <a:solidFill>
                  <a:schemeClr val="bg2"/>
                </a:solidFill>
                <a:latin typeface="+mn-lt"/>
              </a:rPr>
              <a:t>, </a:t>
            </a:r>
            <a:br>
              <a:rPr lang="en-US" sz="1400" dirty="0">
                <a:latin typeface="+mn-lt"/>
              </a:rPr>
            </a:br>
            <a:r>
              <a:rPr lang="en-US" altLang="en-US" sz="1400" b="1" dirty="0">
                <a:hlinkClick r:id="rId4"/>
              </a:rPr>
              <a:t>www.xerox.com/environment</a:t>
            </a:r>
            <a:r>
              <a:rPr lang="en-US" altLang="en-US" sz="1400" dirty="0"/>
              <a:t> </a:t>
            </a:r>
            <a:r>
              <a:rPr lang="en-US" sz="1400" dirty="0">
                <a:solidFill>
                  <a:schemeClr val="bg2"/>
                </a:solidFill>
                <a:latin typeface="+mn-lt"/>
              </a:rPr>
              <a:t>or call 1-800-822-2200</a:t>
            </a:r>
          </a:p>
          <a:p>
            <a:pPr eaLnBrk="1" fontAlgn="auto" hangingPunct="1">
              <a:spcBef>
                <a:spcPts val="0"/>
              </a:spcBef>
              <a:spcAft>
                <a:spcPts val="0"/>
              </a:spcAft>
              <a:defRPr/>
            </a:pPr>
            <a:endParaRPr lang="en-US" sz="1350" dirty="0">
              <a:latin typeface="+mn-lt"/>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a:extLst>
              <a:ext uri="{FF2B5EF4-FFF2-40B4-BE49-F238E27FC236}">
                <a16:creationId xmlns:a16="http://schemas.microsoft.com/office/drawing/2014/main" id="{75D45AEB-3C34-4374-A0D0-EB485B55AE5B}"/>
              </a:ext>
            </a:extLst>
          </p:cNvPr>
          <p:cNvSpPr>
            <a:spLocks noGrp="1"/>
          </p:cNvSpPr>
          <p:nvPr>
            <p:ph type="body" sz="quarter" idx="13"/>
          </p:nvPr>
        </p:nvSpPr>
        <p:spPr bwMode="auto">
          <a:xfrm>
            <a:off x="152400" y="282575"/>
            <a:ext cx="2941638" cy="442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lvl="1" eaLnBrk="1" hangingPunct="1">
              <a:spcBef>
                <a:spcPts val="600"/>
              </a:spcBef>
              <a:buFont typeface="Arial" panose="020B0604020202020204" pitchFamily="34" charset="0"/>
              <a:buNone/>
            </a:pPr>
            <a:r>
              <a:rPr lang="en-US" altLang="en-US"/>
              <a:t>All the support </a:t>
            </a:r>
            <a:br>
              <a:rPr lang="en-US" altLang="en-US"/>
            </a:br>
            <a:r>
              <a:rPr lang="en-US" altLang="en-US"/>
              <a:t>you’ll need.</a:t>
            </a:r>
          </a:p>
          <a:p>
            <a:pPr marL="174625" lvl="2" indent="-174625" eaLnBrk="1" hangingPunct="1">
              <a:spcBef>
                <a:spcPts val="1200"/>
              </a:spcBef>
              <a:buFont typeface="Arial" panose="020B0604020202020204" pitchFamily="34" charset="0"/>
              <a:buChar char="•"/>
            </a:pPr>
            <a:r>
              <a:rPr lang="en-US" altLang="en-US" sz="1400"/>
              <a:t>Maximum Uptime/</a:t>
            </a:r>
            <a:br>
              <a:rPr lang="en-US" altLang="en-US" sz="1400"/>
            </a:br>
            <a:r>
              <a:rPr lang="en-US" altLang="en-US" sz="1400"/>
              <a:t>Fewer Service Calls with </a:t>
            </a:r>
            <a:br>
              <a:rPr lang="en-US" altLang="en-US" sz="1400"/>
            </a:br>
            <a:r>
              <a:rPr lang="en-US" altLang="en-US" sz="1400"/>
              <a:t>Xerox Service</a:t>
            </a:r>
          </a:p>
          <a:p>
            <a:pPr marL="174625" lvl="2" indent="-174625" eaLnBrk="1" hangingPunct="1">
              <a:spcBef>
                <a:spcPts val="1200"/>
              </a:spcBef>
              <a:buFont typeface="Arial" panose="020B0604020202020204" pitchFamily="34" charset="0"/>
              <a:buChar char="•"/>
            </a:pPr>
            <a:r>
              <a:rPr lang="en-US" altLang="en-US" sz="1400"/>
              <a:t>24/7 Support</a:t>
            </a:r>
          </a:p>
          <a:p>
            <a:pPr marL="174625" lvl="2" indent="-174625" eaLnBrk="1" hangingPunct="1">
              <a:spcBef>
                <a:spcPts val="1200"/>
              </a:spcBef>
              <a:buFont typeface="Arial" panose="020B0604020202020204" pitchFamily="34" charset="0"/>
              <a:buChar char="•"/>
            </a:pPr>
            <a:r>
              <a:rPr lang="en-US" altLang="en-US" sz="1400"/>
              <a:t>Welcome Center: </a:t>
            </a:r>
            <a:br>
              <a:rPr lang="en-US" altLang="en-US" sz="1400"/>
            </a:br>
            <a:r>
              <a:rPr lang="en-US" altLang="en-US" sz="1400"/>
              <a:t>1-800-ASK-XEROX</a:t>
            </a:r>
          </a:p>
          <a:p>
            <a:pPr marL="174625" lvl="2" indent="-174625" eaLnBrk="1" hangingPunct="1">
              <a:spcBef>
                <a:spcPts val="1200"/>
              </a:spcBef>
              <a:buFont typeface="Arial" panose="020B0604020202020204" pitchFamily="34" charset="0"/>
              <a:buChar char="•"/>
            </a:pPr>
            <a:r>
              <a:rPr lang="en-US" altLang="en-US" sz="1400"/>
              <a:t>Online support assistant: www.xerox.com</a:t>
            </a:r>
          </a:p>
          <a:p>
            <a:pPr marL="174625" lvl="2" indent="-174625" eaLnBrk="1" hangingPunct="1">
              <a:spcBef>
                <a:spcPts val="1200"/>
              </a:spcBef>
              <a:buFont typeface="Arial" panose="020B0604020202020204" pitchFamily="34" charset="0"/>
              <a:buChar char="•"/>
            </a:pPr>
            <a:r>
              <a:rPr lang="en-US" altLang="en-US" sz="1400"/>
              <a:t>Productivity Plus Integrated Maintenance Program</a:t>
            </a:r>
          </a:p>
          <a:p>
            <a:pPr marL="174625" lvl="2" indent="-174625" eaLnBrk="1" hangingPunct="1">
              <a:spcBef>
                <a:spcPts val="1200"/>
              </a:spcBef>
              <a:buFont typeface="Arial" panose="020B0604020202020204" pitchFamily="34" charset="0"/>
              <a:buChar char="•"/>
            </a:pPr>
            <a:r>
              <a:rPr lang="en-US" altLang="en-US" sz="1400"/>
              <a:t>Automatic Meter Read (AMR)</a:t>
            </a:r>
          </a:p>
          <a:p>
            <a:pPr marL="174625" lvl="2" indent="-174625" eaLnBrk="1" hangingPunct="1">
              <a:spcBef>
                <a:spcPts val="1200"/>
              </a:spcBef>
              <a:buFont typeface="Arial" panose="020B0604020202020204" pitchFamily="34" charset="0"/>
              <a:buChar char="•"/>
            </a:pPr>
            <a:r>
              <a:rPr lang="en-US" altLang="en-US" sz="1400"/>
              <a:t>Grow Your Business with Xerox</a:t>
            </a:r>
            <a:r>
              <a:rPr lang="en-US" altLang="en-US" sz="1400" baseline="30000"/>
              <a:t>®</a:t>
            </a:r>
            <a:r>
              <a:rPr lang="en-US" altLang="en-US" sz="1400"/>
              <a:t> ProfitAccelerator</a:t>
            </a:r>
            <a:r>
              <a:rPr lang="en-US" altLang="en-US" sz="1400" baseline="30000"/>
              <a:t>®</a:t>
            </a:r>
          </a:p>
          <a:p>
            <a:pPr lvl="1" eaLnBrk="1" hangingPunct="1">
              <a:buFont typeface="Arial" panose="020B0604020202020204" pitchFamily="34" charset="0"/>
              <a:buNone/>
            </a:pPr>
            <a:endParaRPr lang="en-US" altLang="en-US"/>
          </a:p>
          <a:p>
            <a:pPr lvl="1" eaLnBrk="1" hangingPunct="1">
              <a:buFont typeface="Arial" panose="020B0604020202020204" pitchFamily="34" charset="0"/>
              <a:buNone/>
            </a:pPr>
            <a:endParaRPr lang="en-US" altLang="en-US"/>
          </a:p>
        </p:txBody>
      </p:sp>
      <p:sp>
        <p:nvSpPr>
          <p:cNvPr id="74755" name="Slide Number Placeholder 4">
            <a:extLst>
              <a:ext uri="{FF2B5EF4-FFF2-40B4-BE49-F238E27FC236}">
                <a16:creationId xmlns:a16="http://schemas.microsoft.com/office/drawing/2014/main" id="{F07A2B21-FF6F-4685-A285-0F7566C610CA}"/>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D35B9BBA-D2CE-455A-A5A3-D23F2639EC20}" type="slidenum">
              <a:rPr lang="en-US" altLang="en-US" sz="600" smtClean="0">
                <a:solidFill>
                  <a:schemeClr val="bg1"/>
                </a:solidFill>
              </a:rPr>
              <a:pPr fontAlgn="base">
                <a:spcBef>
                  <a:spcPct val="0"/>
                </a:spcBef>
                <a:spcAft>
                  <a:spcPct val="0"/>
                </a:spcAft>
              </a:pPr>
              <a:t>22</a:t>
            </a:fld>
            <a:endParaRPr lang="en-US" altLang="en-US" sz="600">
              <a:solidFill>
                <a:schemeClr val="bg1"/>
              </a:solidFill>
            </a:endParaRPr>
          </a:p>
        </p:txBody>
      </p:sp>
      <p:sp>
        <p:nvSpPr>
          <p:cNvPr id="40966" name="AutoShape 8">
            <a:extLst>
              <a:ext uri="{FF2B5EF4-FFF2-40B4-BE49-F238E27FC236}">
                <a16:creationId xmlns:a16="http://schemas.microsoft.com/office/drawing/2014/main" id="{922051B2-FBEA-4CDF-8267-5E0BBCF7CEA6}"/>
              </a:ext>
            </a:extLst>
          </p:cNvPr>
          <p:cNvSpPr>
            <a:spLocks noChangeArrowheads="1"/>
          </p:cNvSpPr>
          <p:nvPr/>
        </p:nvSpPr>
        <p:spPr bwMode="auto">
          <a:xfrm>
            <a:off x="4572000" y="3714750"/>
            <a:ext cx="4572000" cy="685800"/>
          </a:xfrm>
          <a:prstGeom prst="rect">
            <a:avLst/>
          </a:prstGeom>
          <a:solidFill>
            <a:schemeClr val="bg2">
              <a:lumMod val="20000"/>
              <a:lumOff val="80000"/>
              <a:alpha val="60000"/>
            </a:schemeClr>
          </a:solidFill>
          <a:ln>
            <a:noFill/>
          </a:ln>
        </p:spPr>
        <p:txBody>
          <a:bodyPr anchor="ctr"/>
          <a:lstStyle>
            <a:lvl1pPr>
              <a:defRPr sz="1400">
                <a:solidFill>
                  <a:schemeClr val="tx1"/>
                </a:solidFill>
                <a:latin typeface="Xerox Sans" panose="02000000000000000000" pitchFamily="2" charset="0"/>
                <a:cs typeface="Arial" panose="020B0604020202020204" pitchFamily="34" charset="0"/>
              </a:defRPr>
            </a:lvl1pPr>
            <a:lvl2pPr marL="742950" indent="-285750">
              <a:defRPr sz="1400">
                <a:solidFill>
                  <a:schemeClr val="tx1"/>
                </a:solidFill>
                <a:latin typeface="Xerox Sans" panose="02000000000000000000" pitchFamily="2" charset="0"/>
                <a:cs typeface="Arial" panose="020B0604020202020204" pitchFamily="34" charset="0"/>
              </a:defRPr>
            </a:lvl2pPr>
            <a:lvl3pPr marL="1143000" indent="-228600">
              <a:defRPr sz="1400">
                <a:solidFill>
                  <a:schemeClr val="tx1"/>
                </a:solidFill>
                <a:latin typeface="Xerox Sans" panose="02000000000000000000" pitchFamily="2" charset="0"/>
                <a:cs typeface="Arial" panose="020B0604020202020204" pitchFamily="34" charset="0"/>
              </a:defRPr>
            </a:lvl3pPr>
            <a:lvl4pPr marL="1600200" indent="-228600">
              <a:defRPr sz="1400">
                <a:solidFill>
                  <a:schemeClr val="tx1"/>
                </a:solidFill>
                <a:latin typeface="Xerox Sans" panose="02000000000000000000" pitchFamily="2" charset="0"/>
                <a:cs typeface="Arial" panose="020B0604020202020204" pitchFamily="34" charset="0"/>
              </a:defRPr>
            </a:lvl4pPr>
            <a:lvl5pPr marL="2057400" indent="-228600">
              <a:defRPr sz="1400">
                <a:solidFill>
                  <a:schemeClr val="tx1"/>
                </a:solidFill>
                <a:latin typeface="Xerox Sans" panose="02000000000000000000" pitchFamily="2"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9pPr>
          </a:lstStyle>
          <a:p>
            <a:pPr marL="119063" eaLnBrk="1" fontAlgn="auto" hangingPunct="1">
              <a:spcBef>
                <a:spcPts val="0"/>
              </a:spcBef>
              <a:spcAft>
                <a:spcPts val="0"/>
              </a:spcAft>
              <a:defRPr/>
            </a:pPr>
            <a:endParaRPr lang="en-US" altLang="en-US" sz="1050" b="1" dirty="0">
              <a:solidFill>
                <a:schemeClr val="bg1"/>
              </a:solidFill>
              <a:latin typeface="Arial" panose="020B0604020202020204" pitchFamily="34" charset="0"/>
            </a:endParaRPr>
          </a:p>
        </p:txBody>
      </p:sp>
      <p:sp>
        <p:nvSpPr>
          <p:cNvPr id="74757" name="TextBox 5">
            <a:extLst>
              <a:ext uri="{FF2B5EF4-FFF2-40B4-BE49-F238E27FC236}">
                <a16:creationId xmlns:a16="http://schemas.microsoft.com/office/drawing/2014/main" id="{37527899-22FA-44CC-BE81-97411CD521AC}"/>
              </a:ext>
            </a:extLst>
          </p:cNvPr>
          <p:cNvSpPr txBox="1">
            <a:spLocks noChangeArrowheads="1"/>
          </p:cNvSpPr>
          <p:nvPr/>
        </p:nvSpPr>
        <p:spPr bwMode="auto">
          <a:xfrm>
            <a:off x="6305550" y="3868738"/>
            <a:ext cx="2805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marL="0" lvl="2" indent="0" eaLnBrk="1" hangingPunct="1"/>
            <a:r>
              <a:rPr lang="en-US" altLang="en-US" sz="1600">
                <a:solidFill>
                  <a:schemeClr val="bg2"/>
                </a:solidFill>
                <a:hlinkClick r:id="rId3"/>
              </a:rPr>
              <a:t>www.xerox.com/driveprofit</a:t>
            </a:r>
            <a:endParaRPr lang="en-US" altLang="en-US" sz="1600">
              <a:solidFill>
                <a:schemeClr val="bg2"/>
              </a:solidFill>
            </a:endParaRPr>
          </a:p>
        </p:txBody>
      </p:sp>
      <p:sp>
        <p:nvSpPr>
          <p:cNvPr id="7" name="Rounded Rectangle 8">
            <a:extLst>
              <a:ext uri="{FF2B5EF4-FFF2-40B4-BE49-F238E27FC236}">
                <a16:creationId xmlns:a16="http://schemas.microsoft.com/office/drawing/2014/main" id="{AE354C8F-ADE4-4C88-BEAE-6DFE60C06C66}"/>
              </a:ext>
            </a:extLst>
          </p:cNvPr>
          <p:cNvSpPr>
            <a:spLocks noChangeArrowheads="1"/>
          </p:cNvSpPr>
          <p:nvPr/>
        </p:nvSpPr>
        <p:spPr bwMode="auto">
          <a:xfrm>
            <a:off x="4724400" y="3810000"/>
            <a:ext cx="1428750" cy="457200"/>
          </a:xfrm>
          <a:prstGeom prst="roundRect">
            <a:avLst>
              <a:gd name="adj" fmla="val 9167"/>
            </a:avLst>
          </a:prstGeom>
          <a:solidFill>
            <a:schemeClr val="bg1"/>
          </a:solidFill>
          <a:ln w="6350" algn="ctr">
            <a:solidFill>
              <a:srgbClr val="9B2583"/>
            </a:solidFill>
            <a:round/>
            <a:headEnd/>
            <a:tailEnd/>
          </a:ln>
        </p:spPr>
        <p:txBody>
          <a:bodyPr tIns="68580" bIns="68580"/>
          <a:lstStyle>
            <a:lvl1pPr>
              <a:defRPr sz="1400">
                <a:solidFill>
                  <a:schemeClr val="tx1"/>
                </a:solidFill>
                <a:latin typeface="Xerox Sans" panose="02000000000000000000" pitchFamily="2" charset="0"/>
                <a:cs typeface="Arial" panose="020B0604020202020204" pitchFamily="34" charset="0"/>
              </a:defRPr>
            </a:lvl1pPr>
            <a:lvl2pPr marL="742950" indent="-285750">
              <a:defRPr sz="1400">
                <a:solidFill>
                  <a:schemeClr val="tx1"/>
                </a:solidFill>
                <a:latin typeface="Xerox Sans" panose="02000000000000000000" pitchFamily="2" charset="0"/>
                <a:cs typeface="Arial" panose="020B0604020202020204" pitchFamily="34" charset="0"/>
              </a:defRPr>
            </a:lvl2pPr>
            <a:lvl3pPr marL="1143000" indent="-228600">
              <a:defRPr sz="1400">
                <a:solidFill>
                  <a:schemeClr val="tx1"/>
                </a:solidFill>
                <a:latin typeface="Xerox Sans" panose="02000000000000000000" pitchFamily="2" charset="0"/>
                <a:cs typeface="Arial" panose="020B0604020202020204" pitchFamily="34" charset="0"/>
              </a:defRPr>
            </a:lvl3pPr>
            <a:lvl4pPr marL="1600200" indent="-228600">
              <a:defRPr sz="1400">
                <a:solidFill>
                  <a:schemeClr val="tx1"/>
                </a:solidFill>
                <a:latin typeface="Xerox Sans" panose="02000000000000000000" pitchFamily="2" charset="0"/>
                <a:cs typeface="Arial" panose="020B0604020202020204" pitchFamily="34" charset="0"/>
              </a:defRPr>
            </a:lvl4pPr>
            <a:lvl5pPr marL="2057400" indent="-228600">
              <a:defRPr sz="1400">
                <a:solidFill>
                  <a:schemeClr val="tx1"/>
                </a:solidFill>
                <a:latin typeface="Xerox Sans" panose="02000000000000000000" pitchFamily="2"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9pPr>
          </a:lstStyle>
          <a:p>
            <a:pPr eaLnBrk="1" fontAlgn="auto" hangingPunct="1">
              <a:spcBef>
                <a:spcPts val="0"/>
              </a:spcBef>
              <a:spcAft>
                <a:spcPts val="0"/>
              </a:spcAft>
              <a:defRPr/>
            </a:pPr>
            <a:r>
              <a:rPr lang="en-US" altLang="en-US" sz="1200">
                <a:solidFill>
                  <a:srgbClr val="9B2583"/>
                </a:solidFill>
                <a:latin typeface="Arial" panose="020B0604020202020204" pitchFamily="34" charset="0"/>
              </a:rPr>
              <a:t>ProfitAccelerator</a:t>
            </a:r>
            <a:r>
              <a:rPr lang="en-US" altLang="en-US" sz="1200" baseline="30000">
                <a:solidFill>
                  <a:srgbClr val="9B2583"/>
                </a:solidFill>
                <a:latin typeface="Arial" panose="020B0604020202020204" pitchFamily="34" charset="0"/>
              </a:rPr>
              <a:t>®</a:t>
            </a:r>
          </a:p>
          <a:p>
            <a:pPr eaLnBrk="1" fontAlgn="auto" hangingPunct="1">
              <a:spcBef>
                <a:spcPts val="525"/>
              </a:spcBef>
              <a:spcAft>
                <a:spcPts val="0"/>
              </a:spcAft>
              <a:defRPr/>
            </a:pPr>
            <a:r>
              <a:rPr lang="en-US" altLang="en-US" sz="1050" baseline="30000" dirty="0">
                <a:solidFill>
                  <a:srgbClr val="7D7D7D"/>
                </a:solidFill>
                <a:latin typeface="Arial" panose="020B0604020202020204" pitchFamily="34" charset="0"/>
              </a:rPr>
              <a:t>Digital Business Resources</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8">
            <a:extLst>
              <a:ext uri="{FF2B5EF4-FFF2-40B4-BE49-F238E27FC236}">
                <a16:creationId xmlns:a16="http://schemas.microsoft.com/office/drawing/2014/main" id="{63ACF04B-731D-4C22-954F-28A8D4091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34" r="3925"/>
          <a:stretch>
            <a:fillRect/>
          </a:stretch>
        </p:blipFill>
        <p:spPr bwMode="auto">
          <a:xfrm>
            <a:off x="3092450" y="204788"/>
            <a:ext cx="605155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12">
            <a:extLst>
              <a:ext uri="{FF2B5EF4-FFF2-40B4-BE49-F238E27FC236}">
                <a16:creationId xmlns:a16="http://schemas.microsoft.com/office/drawing/2014/main" id="{8ED152E2-05F5-4302-9664-BB54129653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5388" y="4627563"/>
            <a:ext cx="1322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 Placeholder 1">
            <a:extLst>
              <a:ext uri="{FF2B5EF4-FFF2-40B4-BE49-F238E27FC236}">
                <a16:creationId xmlns:a16="http://schemas.microsoft.com/office/drawing/2014/main" id="{FFC7A237-8C29-474F-9C3C-3D11B042E22F}"/>
              </a:ext>
            </a:extLst>
          </p:cNvPr>
          <p:cNvSpPr>
            <a:spLocks noGrp="1"/>
          </p:cNvSpPr>
          <p:nvPr>
            <p:ph type="body" sz="quarter" idx="12"/>
          </p:nvPr>
        </p:nvSpPr>
        <p:spPr bwMode="auto">
          <a:xfrm>
            <a:off x="0" y="1581150"/>
            <a:ext cx="2743200" cy="305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174625" lvl="2" indent="-174625" eaLnBrk="1" hangingPunct="1">
              <a:spcBef>
                <a:spcPts val="800"/>
              </a:spcBef>
              <a:buFont typeface="Arial" panose="020B0604020202020204" pitchFamily="34" charset="0"/>
              <a:buChar char="•"/>
            </a:pPr>
            <a:r>
              <a:rPr lang="en-US" altLang="en-US" sz="1600"/>
              <a:t>Exceptional speeds</a:t>
            </a:r>
          </a:p>
          <a:p>
            <a:pPr marL="174625" lvl="2" indent="-174625" eaLnBrk="1" hangingPunct="1">
              <a:spcBef>
                <a:spcPts val="800"/>
              </a:spcBef>
              <a:buFont typeface="Arial" panose="020B0604020202020204" pitchFamily="34" charset="0"/>
              <a:buChar char="•"/>
            </a:pPr>
            <a:r>
              <a:rPr lang="en-US" altLang="en-US" sz="1600"/>
              <a:t>Outstanding image/output quality</a:t>
            </a:r>
          </a:p>
          <a:p>
            <a:pPr marL="174625" lvl="2" indent="-174625" eaLnBrk="1" hangingPunct="1">
              <a:spcBef>
                <a:spcPts val="800"/>
              </a:spcBef>
              <a:buFont typeface="Arial" panose="020B0604020202020204" pitchFamily="34" charset="0"/>
              <a:buChar char="•"/>
            </a:pPr>
            <a:r>
              <a:rPr lang="en-US" altLang="en-US" sz="1600"/>
              <a:t>Flexibility – three workflow options</a:t>
            </a:r>
          </a:p>
          <a:p>
            <a:pPr marL="174625" lvl="2" indent="-174625" eaLnBrk="1" hangingPunct="1">
              <a:spcBef>
                <a:spcPts val="800"/>
              </a:spcBef>
              <a:buFont typeface="Arial" panose="020B0604020202020204" pitchFamily="34" charset="0"/>
              <a:buChar char="•"/>
            </a:pPr>
            <a:r>
              <a:rPr lang="en-US" altLang="en-US" sz="1600"/>
              <a:t>Robust in-line finishing options</a:t>
            </a:r>
          </a:p>
          <a:p>
            <a:pPr marL="174625" lvl="2" indent="-174625" eaLnBrk="1" hangingPunct="1">
              <a:spcBef>
                <a:spcPts val="800"/>
              </a:spcBef>
              <a:buFont typeface="Arial" panose="020B0604020202020204" pitchFamily="34" charset="0"/>
              <a:buChar char="•"/>
            </a:pPr>
            <a:r>
              <a:rPr lang="en-US" altLang="en-US" sz="1600"/>
              <a:t>Reliability – count on it!</a:t>
            </a:r>
          </a:p>
          <a:p>
            <a:pPr marL="174625" lvl="2" indent="-174625" eaLnBrk="1" hangingPunct="1">
              <a:spcBef>
                <a:spcPts val="800"/>
              </a:spcBef>
              <a:buFont typeface="Arial" panose="020B0604020202020204" pitchFamily="34" charset="0"/>
              <a:buChar char="•"/>
            </a:pPr>
            <a:r>
              <a:rPr lang="en-US" altLang="en-US" sz="1600"/>
              <a:t>In a size that fits where you  need it</a:t>
            </a:r>
            <a:endParaRPr lang="en-US" altLang="en-US" sz="1600" i="1"/>
          </a:p>
          <a:p>
            <a:pPr marL="174625" lvl="2" indent="-174625" eaLnBrk="1" hangingPunct="1">
              <a:buFont typeface="Arial" panose="020B0604020202020204" pitchFamily="34" charset="0"/>
              <a:buChar char="•"/>
            </a:pPr>
            <a:endParaRPr lang="en-US" altLang="en-US" sz="1600"/>
          </a:p>
        </p:txBody>
      </p:sp>
      <p:sp>
        <p:nvSpPr>
          <p:cNvPr id="45058" name="Title 1">
            <a:extLst>
              <a:ext uri="{FF2B5EF4-FFF2-40B4-BE49-F238E27FC236}">
                <a16:creationId xmlns:a16="http://schemas.microsoft.com/office/drawing/2014/main" id="{EE259331-3005-47A0-9974-78B455B40F30}"/>
              </a:ext>
            </a:extLst>
          </p:cNvPr>
          <p:cNvSpPr>
            <a:spLocks noGrp="1"/>
          </p:cNvSpPr>
          <p:nvPr>
            <p:ph type="title"/>
          </p:nvPr>
        </p:nvSpPr>
        <p:spPr>
          <a:xfrm>
            <a:off x="0" y="365125"/>
            <a:ext cx="3092450" cy="911225"/>
          </a:xfrm>
        </p:spPr>
        <p:txBody>
          <a:bodyPr/>
          <a:lstStyle/>
          <a:p>
            <a:pPr marL="282575">
              <a:defRPr/>
            </a:pPr>
            <a:r>
              <a:rPr altLang="en-US" sz="2800" dirty="0"/>
              <a:t>Like you, </a:t>
            </a:r>
            <a:br>
              <a:rPr altLang="en-US" sz="2800" dirty="0"/>
            </a:br>
            <a:r>
              <a:rPr altLang="en-US" sz="2800" dirty="0"/>
              <a:t>it does it all.</a:t>
            </a:r>
          </a:p>
        </p:txBody>
      </p:sp>
      <p:sp>
        <p:nvSpPr>
          <p:cNvPr id="76806" name="Slide Number Placeholder 3">
            <a:extLst>
              <a:ext uri="{FF2B5EF4-FFF2-40B4-BE49-F238E27FC236}">
                <a16:creationId xmlns:a16="http://schemas.microsoft.com/office/drawing/2014/main" id="{6EF0CB84-D38C-4476-88F4-79FD138F37D8}"/>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274CB0EE-3EB2-4BB2-930F-DD7903F76D78}" type="slidenum">
              <a:rPr lang="en-US" altLang="en-US" sz="600" smtClean="0">
                <a:solidFill>
                  <a:schemeClr val="bg1"/>
                </a:solidFill>
              </a:rPr>
              <a:pPr fontAlgn="base">
                <a:spcBef>
                  <a:spcPct val="0"/>
                </a:spcBef>
                <a:spcAft>
                  <a:spcPct val="0"/>
                </a:spcAft>
              </a:pPr>
              <a:t>23</a:t>
            </a:fld>
            <a:endParaRPr lang="en-US" altLang="en-US" sz="600">
              <a:solidFill>
                <a:schemeClr val="bg1"/>
              </a:solidFill>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1">
            <a:extLst>
              <a:ext uri="{FF2B5EF4-FFF2-40B4-BE49-F238E27FC236}">
                <a16:creationId xmlns:a16="http://schemas.microsoft.com/office/drawing/2014/main" id="{4C8D92DE-2295-40C2-9A3E-63AA1CBFB808}"/>
              </a:ext>
            </a:extLst>
          </p:cNvPr>
          <p:cNvSpPr>
            <a:spLocks noGrp="1"/>
          </p:cNvSpPr>
          <p:nvPr>
            <p:ph type="sldNum" sz="quarter" idx="10"/>
          </p:nvPr>
        </p:nvSpPr>
        <p:spPr bwMode="auto">
          <a:xfrm>
            <a:off x="390525" y="4778375"/>
            <a:ext cx="85725" cy="92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DD4F7279-DB67-4E8A-B711-EC1B6BB3425B}" type="slidenum">
              <a:rPr lang="en-US" altLang="en-US" sz="600" smtClean="0">
                <a:solidFill>
                  <a:schemeClr val="tx2"/>
                </a:solidFill>
              </a:rPr>
              <a:pPr fontAlgn="base">
                <a:spcBef>
                  <a:spcPct val="0"/>
                </a:spcBef>
                <a:spcAft>
                  <a:spcPct val="0"/>
                </a:spcAft>
              </a:pPr>
              <a:t>24</a:t>
            </a:fld>
            <a:endParaRPr lang="en-US" altLang="en-US" sz="600">
              <a:solidFill>
                <a:schemeClr val="tx2"/>
              </a:solidFill>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a:extLst>
              <a:ext uri="{FF2B5EF4-FFF2-40B4-BE49-F238E27FC236}">
                <a16:creationId xmlns:a16="http://schemas.microsoft.com/office/drawing/2014/main" id="{ADF1B4A3-DEFF-4247-A747-A64B9BD32E44}"/>
              </a:ext>
            </a:extLst>
          </p:cNvPr>
          <p:cNvSpPr>
            <a:spLocks noGrp="1"/>
          </p:cNvSpPr>
          <p:nvPr>
            <p:ph type="body" sz="quarter" idx="12"/>
          </p:nvPr>
        </p:nvSpPr>
        <p:spPr>
          <a:xfrm>
            <a:off x="0" y="1504950"/>
            <a:ext cx="3092450" cy="3127375"/>
          </a:xfrm>
        </p:spPr>
        <p:txBody>
          <a:bodyPr/>
          <a:lstStyle/>
          <a:p>
            <a:pPr lvl="1" eaLnBrk="1" fontAlgn="auto" hangingPunct="1">
              <a:spcAft>
                <a:spcPts val="0"/>
              </a:spcAft>
              <a:defRPr/>
            </a:pPr>
            <a:r>
              <a:rPr lang="en-US" altLang="en-US" sz="1800" b="1" dirty="0"/>
              <a:t>Fast job completion</a:t>
            </a:r>
          </a:p>
          <a:p>
            <a:pPr lvl="3" eaLnBrk="1" fontAlgn="auto" hangingPunct="1">
              <a:lnSpc>
                <a:spcPct val="100000"/>
              </a:lnSpc>
              <a:spcBef>
                <a:spcPts val="400"/>
              </a:spcBef>
              <a:spcAft>
                <a:spcPts val="0"/>
              </a:spcAft>
              <a:defRPr/>
            </a:pPr>
            <a:r>
              <a:rPr lang="en-US" altLang="en-US" sz="1350" dirty="0"/>
              <a:t>Scan at up to 200 </a:t>
            </a:r>
            <a:r>
              <a:rPr lang="en-US" altLang="en-US" sz="1350" dirty="0" err="1"/>
              <a:t>ipm</a:t>
            </a:r>
            <a:endParaRPr lang="en-US" altLang="en-US" sz="1350" dirty="0"/>
          </a:p>
          <a:p>
            <a:pPr lvl="3" eaLnBrk="1" fontAlgn="auto" hangingPunct="1">
              <a:lnSpc>
                <a:spcPct val="100000"/>
              </a:lnSpc>
              <a:spcBef>
                <a:spcPts val="400"/>
              </a:spcBef>
              <a:spcAft>
                <a:spcPts val="0"/>
              </a:spcAft>
              <a:defRPr/>
            </a:pPr>
            <a:r>
              <a:rPr lang="en-US" altLang="en-US" sz="1350" dirty="0"/>
              <a:t>Print at up to 100, 110 or 125 ppm</a:t>
            </a:r>
          </a:p>
          <a:p>
            <a:pPr lvl="1" eaLnBrk="1" fontAlgn="auto" hangingPunct="1">
              <a:spcBef>
                <a:spcPts val="1200"/>
              </a:spcBef>
              <a:spcAft>
                <a:spcPts val="0"/>
              </a:spcAft>
              <a:defRPr/>
            </a:pPr>
            <a:r>
              <a:rPr lang="en-US" altLang="en-US" sz="1800" b="1" dirty="0"/>
              <a:t>Large document handler capacity</a:t>
            </a:r>
          </a:p>
          <a:p>
            <a:pPr lvl="3" eaLnBrk="1" fontAlgn="auto" hangingPunct="1">
              <a:lnSpc>
                <a:spcPct val="100000"/>
              </a:lnSpc>
              <a:spcBef>
                <a:spcPts val="400"/>
              </a:spcBef>
              <a:spcAft>
                <a:spcPts val="0"/>
              </a:spcAft>
              <a:defRPr/>
            </a:pPr>
            <a:r>
              <a:rPr lang="en-US" altLang="en-US" sz="1350" dirty="0"/>
              <a:t>250 sheet handler</a:t>
            </a:r>
          </a:p>
          <a:p>
            <a:pPr lvl="1" eaLnBrk="1" fontAlgn="auto" hangingPunct="1">
              <a:spcBef>
                <a:spcPts val="1200"/>
              </a:spcBef>
              <a:spcAft>
                <a:spcPts val="0"/>
              </a:spcAft>
              <a:defRPr/>
            </a:pPr>
            <a:r>
              <a:rPr lang="en-US" altLang="en-US" sz="1800" b="1" dirty="0"/>
              <a:t>High-quality reproduction</a:t>
            </a:r>
          </a:p>
          <a:p>
            <a:pPr lvl="3" eaLnBrk="1" fontAlgn="auto" hangingPunct="1">
              <a:lnSpc>
                <a:spcPct val="100000"/>
              </a:lnSpc>
              <a:spcBef>
                <a:spcPts val="400"/>
              </a:spcBef>
              <a:spcAft>
                <a:spcPts val="0"/>
              </a:spcAft>
              <a:defRPr/>
            </a:pPr>
            <a:r>
              <a:rPr lang="en-US" altLang="en-US" sz="1350" dirty="0"/>
              <a:t>600 x 600 dpi scan resolution</a:t>
            </a:r>
          </a:p>
          <a:p>
            <a:pPr lvl="3" eaLnBrk="1" fontAlgn="auto" hangingPunct="1">
              <a:lnSpc>
                <a:spcPct val="100000"/>
              </a:lnSpc>
              <a:spcBef>
                <a:spcPts val="400"/>
              </a:spcBef>
              <a:spcAft>
                <a:spcPts val="0"/>
              </a:spcAft>
              <a:defRPr/>
            </a:pPr>
            <a:r>
              <a:rPr lang="en-US" altLang="en-US" sz="1350" dirty="0"/>
              <a:t>Scan to PDF, JPEG or TIFF</a:t>
            </a:r>
          </a:p>
        </p:txBody>
      </p:sp>
      <p:sp>
        <p:nvSpPr>
          <p:cNvPr id="10242" name="Title 1">
            <a:extLst>
              <a:ext uri="{FF2B5EF4-FFF2-40B4-BE49-F238E27FC236}">
                <a16:creationId xmlns:a16="http://schemas.microsoft.com/office/drawing/2014/main" id="{75A45D05-33E9-4EA3-BF7E-5EFDC2230C7D}"/>
              </a:ext>
            </a:extLst>
          </p:cNvPr>
          <p:cNvSpPr>
            <a:spLocks noGrp="1"/>
          </p:cNvSpPr>
          <p:nvPr>
            <p:ph type="title"/>
          </p:nvPr>
        </p:nvSpPr>
        <p:spPr>
          <a:xfrm>
            <a:off x="0" y="365125"/>
            <a:ext cx="3092450" cy="911225"/>
          </a:xfrm>
        </p:spPr>
        <p:txBody>
          <a:bodyPr/>
          <a:lstStyle/>
          <a:p>
            <a:pPr marL="290513">
              <a:defRPr/>
            </a:pPr>
            <a:r>
              <a:rPr altLang="en-US" dirty="0"/>
              <a:t>Speed and Efficiency</a:t>
            </a:r>
          </a:p>
        </p:txBody>
      </p:sp>
      <p:pic>
        <p:nvPicPr>
          <p:cNvPr id="35844" name="Picture 8">
            <a:extLst>
              <a:ext uri="{FF2B5EF4-FFF2-40B4-BE49-F238E27FC236}">
                <a16:creationId xmlns:a16="http://schemas.microsoft.com/office/drawing/2014/main" id="{2B7163E3-A90E-429F-9E8B-80A469603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34" r="3925"/>
          <a:stretch>
            <a:fillRect/>
          </a:stretch>
        </p:blipFill>
        <p:spPr bwMode="auto">
          <a:xfrm>
            <a:off x="3092450" y="204788"/>
            <a:ext cx="605155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Slide Number Placeholder 6">
            <a:extLst>
              <a:ext uri="{FF2B5EF4-FFF2-40B4-BE49-F238E27FC236}">
                <a16:creationId xmlns:a16="http://schemas.microsoft.com/office/drawing/2014/main" id="{E526C162-DC2C-4DB8-A5AA-89CA6EC327FA}"/>
              </a:ext>
            </a:extLst>
          </p:cNvPr>
          <p:cNvSpPr>
            <a:spLocks noGrp="1"/>
          </p:cNvSpPr>
          <p:nvPr>
            <p:ph type="sldNum" sz="quarter" idx="14"/>
          </p:nvPr>
        </p:nvSpPr>
        <p:spPr bwMode="auto">
          <a:xfrm>
            <a:off x="390525" y="4778375"/>
            <a:ext cx="42863" cy="92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CA47F387-7116-4339-AC1B-74878318B59B}" type="slidenum">
              <a:rPr lang="en-US" altLang="en-US" sz="600" smtClean="0">
                <a:solidFill>
                  <a:schemeClr val="bg1"/>
                </a:solidFill>
              </a:rPr>
              <a:pPr fontAlgn="base">
                <a:spcBef>
                  <a:spcPct val="0"/>
                </a:spcBef>
                <a:spcAft>
                  <a:spcPct val="0"/>
                </a:spcAft>
              </a:pPr>
              <a:t>3</a:t>
            </a:fld>
            <a:endParaRPr lang="en-US" altLang="en-US" sz="600">
              <a:solidFill>
                <a:schemeClr val="bg1"/>
              </a:solidFill>
            </a:endParaRPr>
          </a:p>
        </p:txBody>
      </p:sp>
      <p:pic>
        <p:nvPicPr>
          <p:cNvPr id="35846" name="Picture 15">
            <a:extLst>
              <a:ext uri="{FF2B5EF4-FFF2-40B4-BE49-F238E27FC236}">
                <a16:creationId xmlns:a16="http://schemas.microsoft.com/office/drawing/2014/main" id="{5CD1BBCE-53EB-4084-BB52-0FF08670B3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5388" y="4627563"/>
            <a:ext cx="1322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a:extLst>
              <a:ext uri="{FF2B5EF4-FFF2-40B4-BE49-F238E27FC236}">
                <a16:creationId xmlns:a16="http://schemas.microsoft.com/office/drawing/2014/main" id="{F557BF0C-AF99-4BF9-BAE8-436220DF5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34" r="3925"/>
          <a:stretch>
            <a:fillRect/>
          </a:stretch>
        </p:blipFill>
        <p:spPr bwMode="auto">
          <a:xfrm>
            <a:off x="3092450" y="204788"/>
            <a:ext cx="605155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Content Placeholder 2">
            <a:extLst>
              <a:ext uri="{FF2B5EF4-FFF2-40B4-BE49-F238E27FC236}">
                <a16:creationId xmlns:a16="http://schemas.microsoft.com/office/drawing/2014/main" id="{6327464E-754B-4346-940E-38643E7302F5}"/>
              </a:ext>
            </a:extLst>
          </p:cNvPr>
          <p:cNvSpPr>
            <a:spLocks noGrp="1"/>
          </p:cNvSpPr>
          <p:nvPr>
            <p:ph type="body" sz="quarter" idx="12"/>
          </p:nvPr>
        </p:nvSpPr>
        <p:spPr>
          <a:xfrm>
            <a:off x="0" y="1504950"/>
            <a:ext cx="3092450" cy="3127375"/>
          </a:xfrm>
        </p:spPr>
        <p:txBody>
          <a:bodyPr/>
          <a:lstStyle/>
          <a:p>
            <a:pPr lvl="1" eaLnBrk="1" fontAlgn="auto" hangingPunct="1">
              <a:spcAft>
                <a:spcPts val="0"/>
              </a:spcAft>
              <a:defRPr/>
            </a:pPr>
            <a:r>
              <a:rPr lang="en-US" altLang="en-US" sz="1800" b="1" dirty="0"/>
              <a:t>Scan features</a:t>
            </a:r>
          </a:p>
          <a:p>
            <a:pPr lvl="3" eaLnBrk="1" fontAlgn="auto" hangingPunct="1">
              <a:lnSpc>
                <a:spcPct val="100000"/>
              </a:lnSpc>
              <a:spcBef>
                <a:spcPts val="700"/>
              </a:spcBef>
              <a:spcAft>
                <a:spcPts val="0"/>
              </a:spcAft>
              <a:defRPr/>
            </a:pPr>
            <a:r>
              <a:rPr lang="en-US" altLang="en-US" sz="1350" dirty="0"/>
              <a:t>To email, FTP location or </a:t>
            </a:r>
            <a:br>
              <a:rPr lang="en-US" altLang="en-US" sz="1350" dirty="0"/>
            </a:br>
            <a:r>
              <a:rPr lang="en-US" altLang="en-US" sz="1350" dirty="0"/>
              <a:t>local mailbox</a:t>
            </a:r>
          </a:p>
          <a:p>
            <a:pPr lvl="3" eaLnBrk="1" fontAlgn="auto" hangingPunct="1">
              <a:lnSpc>
                <a:spcPct val="100000"/>
              </a:lnSpc>
              <a:spcBef>
                <a:spcPts val="700"/>
              </a:spcBef>
              <a:spcAft>
                <a:spcPts val="0"/>
              </a:spcAft>
              <a:defRPr/>
            </a:pPr>
            <a:r>
              <a:rPr lang="en-US" altLang="en-US" sz="1350" dirty="0"/>
              <a:t>High compression PDF and searchable text</a:t>
            </a:r>
          </a:p>
          <a:p>
            <a:pPr lvl="3" eaLnBrk="1" fontAlgn="auto" hangingPunct="1">
              <a:lnSpc>
                <a:spcPct val="100000"/>
              </a:lnSpc>
              <a:spcBef>
                <a:spcPts val="700"/>
              </a:spcBef>
              <a:spcAft>
                <a:spcPts val="0"/>
              </a:spcAft>
              <a:defRPr/>
            </a:pPr>
            <a:r>
              <a:rPr lang="en-US" altLang="en-US" sz="1350" dirty="0"/>
              <a:t>Efficient communications</a:t>
            </a:r>
          </a:p>
          <a:p>
            <a:pPr lvl="3" eaLnBrk="1" fontAlgn="auto" hangingPunct="1">
              <a:lnSpc>
                <a:spcPct val="100000"/>
              </a:lnSpc>
              <a:spcBef>
                <a:spcPts val="700"/>
              </a:spcBef>
              <a:spcAft>
                <a:spcPts val="0"/>
              </a:spcAft>
              <a:defRPr/>
            </a:pPr>
            <a:r>
              <a:rPr lang="en-US" altLang="en-US" sz="1350" dirty="0"/>
              <a:t>Optional PDF scan kit</a:t>
            </a:r>
          </a:p>
          <a:p>
            <a:pPr lvl="4" eaLnBrk="1" fontAlgn="auto" hangingPunct="1">
              <a:lnSpc>
                <a:spcPct val="100000"/>
              </a:lnSpc>
              <a:spcBef>
                <a:spcPts val="700"/>
              </a:spcBef>
              <a:spcAft>
                <a:spcPts val="0"/>
              </a:spcAft>
              <a:defRPr/>
            </a:pPr>
            <a:r>
              <a:rPr lang="en-US" altLang="en-US" sz="1350" dirty="0"/>
              <a:t>High compression PDF and searchable text PDF</a:t>
            </a:r>
          </a:p>
          <a:p>
            <a:pPr lvl="3" eaLnBrk="1" fontAlgn="auto" hangingPunct="1">
              <a:lnSpc>
                <a:spcPct val="100000"/>
              </a:lnSpc>
              <a:spcBef>
                <a:spcPts val="700"/>
              </a:spcBef>
              <a:spcAft>
                <a:spcPts val="0"/>
              </a:spcAft>
              <a:defRPr/>
            </a:pPr>
            <a:r>
              <a:rPr lang="en-US" altLang="en-US" sz="1350" dirty="0"/>
              <a:t>Optional Scan-to / Print-from USB</a:t>
            </a:r>
          </a:p>
        </p:txBody>
      </p:sp>
      <p:sp>
        <p:nvSpPr>
          <p:cNvPr id="10242" name="Title 1">
            <a:extLst>
              <a:ext uri="{FF2B5EF4-FFF2-40B4-BE49-F238E27FC236}">
                <a16:creationId xmlns:a16="http://schemas.microsoft.com/office/drawing/2014/main" id="{31DC87DD-95BF-452C-AF44-EAFFDCBE6198}"/>
              </a:ext>
            </a:extLst>
          </p:cNvPr>
          <p:cNvSpPr>
            <a:spLocks noGrp="1"/>
          </p:cNvSpPr>
          <p:nvPr>
            <p:ph type="title"/>
          </p:nvPr>
        </p:nvSpPr>
        <p:spPr>
          <a:xfrm>
            <a:off x="0" y="365125"/>
            <a:ext cx="3092450" cy="911225"/>
          </a:xfrm>
        </p:spPr>
        <p:txBody>
          <a:bodyPr/>
          <a:lstStyle/>
          <a:p>
            <a:pPr marL="290513">
              <a:defRPr/>
            </a:pPr>
            <a:r>
              <a:rPr altLang="en-US" dirty="0"/>
              <a:t>Speed and Efficiency</a:t>
            </a:r>
          </a:p>
        </p:txBody>
      </p:sp>
      <p:sp>
        <p:nvSpPr>
          <p:cNvPr id="37893" name="Slide Number Placeholder 6">
            <a:extLst>
              <a:ext uri="{FF2B5EF4-FFF2-40B4-BE49-F238E27FC236}">
                <a16:creationId xmlns:a16="http://schemas.microsoft.com/office/drawing/2014/main" id="{DA6808D3-0D8A-4E4E-9CAF-E72D3E7E3134}"/>
              </a:ext>
            </a:extLst>
          </p:cNvPr>
          <p:cNvSpPr>
            <a:spLocks noGrp="1"/>
          </p:cNvSpPr>
          <p:nvPr>
            <p:ph type="sldNum" sz="quarter" idx="14"/>
          </p:nvPr>
        </p:nvSpPr>
        <p:spPr bwMode="auto">
          <a:xfrm>
            <a:off x="390525" y="4778375"/>
            <a:ext cx="42863" cy="92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9E7F17E9-1E5B-4BA9-AEEA-79709EF90D1E}" type="slidenum">
              <a:rPr lang="en-US" altLang="en-US" sz="600" smtClean="0">
                <a:solidFill>
                  <a:schemeClr val="bg1"/>
                </a:solidFill>
              </a:rPr>
              <a:pPr fontAlgn="base">
                <a:spcBef>
                  <a:spcPct val="0"/>
                </a:spcBef>
                <a:spcAft>
                  <a:spcPct val="0"/>
                </a:spcAft>
              </a:pPr>
              <a:t>4</a:t>
            </a:fld>
            <a:endParaRPr lang="en-US" altLang="en-US" sz="600">
              <a:solidFill>
                <a:schemeClr val="bg1"/>
              </a:solidFill>
            </a:endParaRPr>
          </a:p>
        </p:txBody>
      </p:sp>
      <p:pic>
        <p:nvPicPr>
          <p:cNvPr id="37894" name="Picture 8">
            <a:extLst>
              <a:ext uri="{FF2B5EF4-FFF2-40B4-BE49-F238E27FC236}">
                <a16:creationId xmlns:a16="http://schemas.microsoft.com/office/drawing/2014/main" id="{4C3E5051-FF1C-4D39-8D36-A54CD1194A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5388" y="4627563"/>
            <a:ext cx="1322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6CC1F0-59B6-4F1C-A408-3590F1B57DDB}"/>
              </a:ext>
            </a:extLst>
          </p:cNvPr>
          <p:cNvSpPr>
            <a:spLocks noGrp="1"/>
          </p:cNvSpPr>
          <p:nvPr>
            <p:ph type="body" sz="quarter" idx="10"/>
          </p:nvPr>
        </p:nvSpPr>
        <p:spPr>
          <a:xfrm>
            <a:off x="390525" y="1100138"/>
            <a:ext cx="8369300" cy="3190875"/>
          </a:xfrm>
        </p:spPr>
        <p:txBody>
          <a:bodyPr/>
          <a:lstStyle/>
          <a:p>
            <a:pPr eaLnBrk="1" fontAlgn="auto" hangingPunct="1">
              <a:spcAft>
                <a:spcPts val="0"/>
              </a:spcAft>
              <a:defRPr/>
            </a:pPr>
            <a:r>
              <a:rPr lang="en-US" dirty="0"/>
              <a:t>It Makes You Look Good</a:t>
            </a:r>
          </a:p>
          <a:p>
            <a:pPr marL="0" lvl="1" indent="0" eaLnBrk="1" fontAlgn="auto" hangingPunct="1">
              <a:spcBef>
                <a:spcPts val="800"/>
              </a:spcBef>
              <a:spcAft>
                <a:spcPts val="0"/>
              </a:spcAft>
              <a:buFont typeface="Arial" panose="020B0604020202020204" pitchFamily="34" charset="0"/>
              <a:buNone/>
              <a:defRPr/>
            </a:pPr>
            <a:r>
              <a:rPr lang="en-US" dirty="0"/>
              <a:t>Up to 2400 x 2400 dpi print resolution</a:t>
            </a:r>
          </a:p>
          <a:p>
            <a:pPr lvl="1" eaLnBrk="1" fontAlgn="auto" hangingPunct="1">
              <a:spcAft>
                <a:spcPts val="0"/>
              </a:spcAft>
              <a:defRPr/>
            </a:pPr>
            <a:r>
              <a:rPr lang="en-US" sz="1400" dirty="0"/>
              <a:t>Multiple line screen options</a:t>
            </a:r>
          </a:p>
          <a:p>
            <a:pPr marL="0" lvl="1" indent="0" eaLnBrk="1" fontAlgn="auto" hangingPunct="1">
              <a:spcBef>
                <a:spcPts val="800"/>
              </a:spcBef>
              <a:spcAft>
                <a:spcPts val="0"/>
              </a:spcAft>
              <a:buFont typeface="Arial" panose="020B0604020202020204" pitchFamily="34" charset="0"/>
              <a:buNone/>
              <a:defRPr/>
            </a:pPr>
            <a:r>
              <a:rPr lang="en-US" dirty="0"/>
              <a:t>Short paper path</a:t>
            </a:r>
          </a:p>
          <a:p>
            <a:pPr lvl="1" eaLnBrk="1" fontAlgn="auto" hangingPunct="1">
              <a:spcAft>
                <a:spcPts val="0"/>
              </a:spcAft>
              <a:defRPr/>
            </a:pPr>
            <a:r>
              <a:rPr lang="en-US" sz="1400" dirty="0"/>
              <a:t>Handles paper efficiently</a:t>
            </a:r>
          </a:p>
          <a:p>
            <a:pPr marL="0" lvl="1" indent="0" eaLnBrk="1" fontAlgn="auto" hangingPunct="1">
              <a:spcBef>
                <a:spcPts val="800"/>
              </a:spcBef>
              <a:spcAft>
                <a:spcPts val="0"/>
              </a:spcAft>
              <a:buFont typeface="Arial" panose="020B0604020202020204" pitchFamily="34" charset="0"/>
              <a:buNone/>
              <a:defRPr/>
            </a:pPr>
            <a:r>
              <a:rPr lang="en-US" dirty="0"/>
              <a:t>EA Toner</a:t>
            </a:r>
          </a:p>
          <a:p>
            <a:pPr lvl="1" eaLnBrk="1" fontAlgn="auto" hangingPunct="1">
              <a:spcAft>
                <a:spcPts val="0"/>
              </a:spcAft>
              <a:defRPr/>
            </a:pPr>
            <a:r>
              <a:rPr lang="en-US" sz="1400" dirty="0"/>
              <a:t>Small uniform particles deliver better IQ</a:t>
            </a:r>
          </a:p>
          <a:p>
            <a:pPr lvl="1" eaLnBrk="1" fontAlgn="auto" hangingPunct="1">
              <a:spcAft>
                <a:spcPts val="0"/>
              </a:spcAft>
              <a:defRPr/>
            </a:pPr>
            <a:r>
              <a:rPr lang="en-US" sz="1400" dirty="0"/>
              <a:t>Environmentally friendly</a:t>
            </a:r>
          </a:p>
          <a:p>
            <a:pPr marL="0" lvl="1" indent="0" eaLnBrk="1" fontAlgn="auto" hangingPunct="1">
              <a:spcBef>
                <a:spcPts val="800"/>
              </a:spcBef>
              <a:spcAft>
                <a:spcPts val="0"/>
              </a:spcAft>
              <a:buFont typeface="Arial" panose="020B0604020202020204" pitchFamily="34" charset="0"/>
              <a:buNone/>
              <a:defRPr/>
            </a:pPr>
            <a:r>
              <a:rPr lang="en-US" dirty="0"/>
              <a:t>Excellent registration</a:t>
            </a:r>
          </a:p>
          <a:p>
            <a:pPr lvl="1" eaLnBrk="1" fontAlgn="auto" hangingPunct="1">
              <a:spcAft>
                <a:spcPts val="0"/>
              </a:spcAft>
              <a:defRPr/>
            </a:pPr>
            <a:r>
              <a:rPr lang="en-US" sz="1400" dirty="0"/>
              <a:t>D95A: +/- 1.8 mm , customer adjustable </a:t>
            </a:r>
          </a:p>
          <a:p>
            <a:pPr lvl="1" eaLnBrk="1" fontAlgn="auto" hangingPunct="1">
              <a:spcAft>
                <a:spcPts val="0"/>
              </a:spcAft>
              <a:defRPr/>
            </a:pPr>
            <a:r>
              <a:rPr lang="en-US" sz="1400" dirty="0"/>
              <a:t>D110/D125: +/- 1.0 mm, customer adjustable </a:t>
            </a:r>
          </a:p>
        </p:txBody>
      </p:sp>
      <p:sp>
        <p:nvSpPr>
          <p:cNvPr id="39939" name="Title 1">
            <a:extLst>
              <a:ext uri="{FF2B5EF4-FFF2-40B4-BE49-F238E27FC236}">
                <a16:creationId xmlns:a16="http://schemas.microsoft.com/office/drawing/2014/main" id="{9CAAA3FE-1DFD-4636-B4E9-D65A640122C2}"/>
              </a:ext>
            </a:extLst>
          </p:cNvPr>
          <p:cNvSpPr>
            <a:spLocks noGrp="1"/>
          </p:cNvSpPr>
          <p:nvPr>
            <p:ph type="title"/>
          </p:nvPr>
        </p:nvSpPr>
        <p:spPr bwMode="auto">
          <a:xfrm>
            <a:off x="390525" y="330200"/>
            <a:ext cx="8369300" cy="56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pPr eaLnBrk="1" hangingPunct="1"/>
            <a:r>
              <a:rPr altLang="en-US"/>
              <a:t>Exceptional Image Quality</a:t>
            </a:r>
          </a:p>
        </p:txBody>
      </p:sp>
      <p:grpSp>
        <p:nvGrpSpPr>
          <p:cNvPr id="39940" name="Group 5">
            <a:extLst>
              <a:ext uri="{FF2B5EF4-FFF2-40B4-BE49-F238E27FC236}">
                <a16:creationId xmlns:a16="http://schemas.microsoft.com/office/drawing/2014/main" id="{1FB0299F-C33C-42AB-AC96-5D9DB709F0B1}"/>
              </a:ext>
            </a:extLst>
          </p:cNvPr>
          <p:cNvGrpSpPr>
            <a:grpSpLocks/>
          </p:cNvGrpSpPr>
          <p:nvPr/>
        </p:nvGrpSpPr>
        <p:grpSpPr bwMode="auto">
          <a:xfrm>
            <a:off x="5218113" y="898525"/>
            <a:ext cx="3541712" cy="3730625"/>
            <a:chOff x="4987731" y="1055219"/>
            <a:chExt cx="3028747" cy="3190395"/>
          </a:xfrm>
        </p:grpSpPr>
        <p:pic>
          <p:nvPicPr>
            <p:cNvPr id="39942" name="Picture 8" descr="Bi-C-Z Fold.jpg">
              <a:extLst>
                <a:ext uri="{FF2B5EF4-FFF2-40B4-BE49-F238E27FC236}">
                  <a16:creationId xmlns:a16="http://schemas.microsoft.com/office/drawing/2014/main" id="{FFAC38AD-E215-4FA5-A479-837BBC8AA4A0}"/>
                </a:ext>
              </a:extLst>
            </p:cNvPr>
            <p:cNvPicPr>
              <a:picLocks noChangeAspect="1"/>
            </p:cNvPicPr>
            <p:nvPr/>
          </p:nvPicPr>
          <p:blipFill>
            <a:blip r:embed="rId3">
              <a:extLst>
                <a:ext uri="{28A0092B-C50C-407E-A947-70E740481C1C}">
                  <a14:useLocalDpi xmlns:a14="http://schemas.microsoft.com/office/drawing/2010/main" val="0"/>
                </a:ext>
              </a:extLst>
            </a:blip>
            <a:srcRect l="1154" t="14751" b="8261"/>
            <a:stretch>
              <a:fillRect/>
            </a:stretch>
          </p:blipFill>
          <p:spPr bwMode="auto">
            <a:xfrm>
              <a:off x="6444853" y="2623928"/>
              <a:ext cx="1531144" cy="149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9" descr="DieSetPunch.jpg">
              <a:extLst>
                <a:ext uri="{FF2B5EF4-FFF2-40B4-BE49-F238E27FC236}">
                  <a16:creationId xmlns:a16="http://schemas.microsoft.com/office/drawing/2014/main" id="{F05352B2-5775-4B00-BC91-78492123AE40}"/>
                </a:ext>
              </a:extLst>
            </p:cNvPr>
            <p:cNvPicPr>
              <a:picLocks noChangeAspect="1"/>
            </p:cNvPicPr>
            <p:nvPr/>
          </p:nvPicPr>
          <p:blipFill>
            <a:blip r:embed="rId4">
              <a:extLst>
                <a:ext uri="{28A0092B-C50C-407E-A947-70E740481C1C}">
                  <a14:useLocalDpi xmlns:a14="http://schemas.microsoft.com/office/drawing/2010/main" val="0"/>
                </a:ext>
              </a:extLst>
            </a:blip>
            <a:srcRect t="25108" b="29120"/>
            <a:stretch>
              <a:fillRect/>
            </a:stretch>
          </p:blipFill>
          <p:spPr bwMode="auto">
            <a:xfrm>
              <a:off x="6404372" y="1466579"/>
              <a:ext cx="1612106" cy="115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0" descr="Squarefold Trim.jpg">
              <a:extLst>
                <a:ext uri="{FF2B5EF4-FFF2-40B4-BE49-F238E27FC236}">
                  <a16:creationId xmlns:a16="http://schemas.microsoft.com/office/drawing/2014/main" id="{B63C3055-4125-4857-AE59-D71DCF45B659}"/>
                </a:ext>
              </a:extLst>
            </p:cNvPr>
            <p:cNvPicPr>
              <a:picLocks noChangeAspect="1"/>
            </p:cNvPicPr>
            <p:nvPr/>
          </p:nvPicPr>
          <p:blipFill>
            <a:blip r:embed="rId5">
              <a:extLst>
                <a:ext uri="{28A0092B-C50C-407E-A947-70E740481C1C}">
                  <a14:useLocalDpi xmlns:a14="http://schemas.microsoft.com/office/drawing/2010/main" val="0"/>
                </a:ext>
              </a:extLst>
            </a:blip>
            <a:srcRect t="13853" b="23810"/>
            <a:stretch>
              <a:fillRect/>
            </a:stretch>
          </p:blipFill>
          <p:spPr bwMode="auto">
            <a:xfrm>
              <a:off x="5105400" y="1055219"/>
              <a:ext cx="129897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7" descr="Collate.jpg">
              <a:extLst>
                <a:ext uri="{FF2B5EF4-FFF2-40B4-BE49-F238E27FC236}">
                  <a16:creationId xmlns:a16="http://schemas.microsoft.com/office/drawing/2014/main" id="{33CA5AF4-D507-4D55-8AC1-91F617404C2D}"/>
                </a:ext>
              </a:extLst>
            </p:cNvPr>
            <p:cNvPicPr>
              <a:picLocks noChangeAspect="1"/>
            </p:cNvPicPr>
            <p:nvPr/>
          </p:nvPicPr>
          <p:blipFill>
            <a:blip r:embed="rId6">
              <a:extLst>
                <a:ext uri="{28A0092B-C50C-407E-A947-70E740481C1C}">
                  <a14:useLocalDpi xmlns:a14="http://schemas.microsoft.com/office/drawing/2010/main" val="0"/>
                </a:ext>
              </a:extLst>
            </a:blip>
            <a:srcRect l="3862" t="6879" b="9521"/>
            <a:stretch>
              <a:fillRect/>
            </a:stretch>
          </p:blipFill>
          <p:spPr bwMode="auto">
            <a:xfrm>
              <a:off x="4987731" y="2616629"/>
              <a:ext cx="1422797" cy="162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41" name="Slide Number Placeholder 4">
            <a:extLst>
              <a:ext uri="{FF2B5EF4-FFF2-40B4-BE49-F238E27FC236}">
                <a16:creationId xmlns:a16="http://schemas.microsoft.com/office/drawing/2014/main" id="{291359EB-92E0-4119-A249-3DCBA308C8D5}"/>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9729284D-CC83-4BBF-B8AB-58F77B207D59}" type="slidenum">
              <a:rPr lang="en-US" altLang="en-US" sz="600" smtClean="0">
                <a:solidFill>
                  <a:schemeClr val="tx2"/>
                </a:solidFill>
              </a:rPr>
              <a:pPr fontAlgn="base">
                <a:spcBef>
                  <a:spcPct val="0"/>
                </a:spcBef>
                <a:spcAft>
                  <a:spcPct val="0"/>
                </a:spcAft>
              </a:pPr>
              <a:t>5</a:t>
            </a:fld>
            <a:endParaRPr lang="en-US" altLang="en-US" sz="600">
              <a:solidFill>
                <a:schemeClr val="tx2"/>
              </a:solidFil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46D3B-1AAE-4109-88BA-5CF0A87FFEE6}"/>
              </a:ext>
            </a:extLst>
          </p:cNvPr>
          <p:cNvSpPr>
            <a:spLocks noGrp="1"/>
          </p:cNvSpPr>
          <p:nvPr>
            <p:ph type="body" sz="quarter" idx="10"/>
          </p:nvPr>
        </p:nvSpPr>
        <p:spPr>
          <a:xfrm>
            <a:off x="390525" y="1100138"/>
            <a:ext cx="4638675" cy="3190875"/>
          </a:xfrm>
        </p:spPr>
        <p:txBody>
          <a:bodyPr/>
          <a:lstStyle/>
          <a:p>
            <a:pPr marL="0" lvl="1" indent="0" eaLnBrk="1" fontAlgn="auto" hangingPunct="1">
              <a:spcAft>
                <a:spcPts val="0"/>
              </a:spcAft>
              <a:buFont typeface="Arial" panose="020B0604020202020204" pitchFamily="34" charset="0"/>
              <a:buNone/>
              <a:defRPr/>
            </a:pPr>
            <a:r>
              <a:rPr lang="en-US" b="1" dirty="0"/>
              <a:t>Five standard trays </a:t>
            </a:r>
          </a:p>
          <a:p>
            <a:pPr lvl="1" eaLnBrk="1" fontAlgn="auto" hangingPunct="1">
              <a:spcAft>
                <a:spcPts val="0"/>
              </a:spcAft>
              <a:defRPr/>
            </a:pPr>
            <a:r>
              <a:rPr lang="en-US" dirty="0"/>
              <a:t>4,250 sheets standard/custom/oversize </a:t>
            </a:r>
          </a:p>
          <a:p>
            <a:pPr lvl="1" eaLnBrk="1" fontAlgn="auto" hangingPunct="1">
              <a:spcAft>
                <a:spcPts val="0"/>
              </a:spcAft>
              <a:defRPr/>
            </a:pPr>
            <a:r>
              <a:rPr lang="en-US" dirty="0"/>
              <a:t>4" x 6" (102 mm x 152 mm) to </a:t>
            </a:r>
            <a:br>
              <a:rPr lang="en-US" dirty="0"/>
            </a:br>
            <a:r>
              <a:rPr lang="en-US" dirty="0"/>
              <a:t>13" x 19.2" (333 mm x 488 mm)</a:t>
            </a:r>
          </a:p>
          <a:p>
            <a:pPr lvl="1" eaLnBrk="1" fontAlgn="auto" hangingPunct="1">
              <a:spcAft>
                <a:spcPts val="0"/>
              </a:spcAft>
              <a:defRPr/>
            </a:pPr>
            <a:r>
              <a:rPr lang="en-US" dirty="0"/>
              <a:t>16 </a:t>
            </a:r>
            <a:r>
              <a:rPr lang="en-US" dirty="0" err="1"/>
              <a:t>lb</a:t>
            </a:r>
            <a:r>
              <a:rPr lang="en-US" dirty="0"/>
              <a:t> (52 gsm) bond – 140 </a:t>
            </a:r>
            <a:r>
              <a:rPr lang="en-US" dirty="0" err="1"/>
              <a:t>lb</a:t>
            </a:r>
            <a:r>
              <a:rPr lang="en-US" dirty="0"/>
              <a:t> </a:t>
            </a:r>
            <a:br>
              <a:rPr lang="en-US" dirty="0"/>
            </a:br>
            <a:r>
              <a:rPr lang="en-US" dirty="0"/>
              <a:t>(253 gsm) index</a:t>
            </a:r>
          </a:p>
          <a:p>
            <a:pPr marL="0" lvl="1" indent="0" eaLnBrk="1" fontAlgn="auto" hangingPunct="1">
              <a:spcBef>
                <a:spcPts val="1200"/>
              </a:spcBef>
              <a:spcAft>
                <a:spcPts val="0"/>
              </a:spcAft>
              <a:buFont typeface="Arial" panose="020B0604020202020204" pitchFamily="34" charset="0"/>
              <a:buNone/>
              <a:defRPr/>
            </a:pPr>
            <a:r>
              <a:rPr lang="en-US" b="1" dirty="0"/>
              <a:t>Optional 2-Tray High-Capacity Feeder </a:t>
            </a:r>
          </a:p>
          <a:p>
            <a:pPr lvl="1" eaLnBrk="1" fontAlgn="auto" hangingPunct="1">
              <a:spcAft>
                <a:spcPts val="0"/>
              </a:spcAft>
              <a:defRPr/>
            </a:pPr>
            <a:r>
              <a:rPr lang="en-US" dirty="0"/>
              <a:t>Uninterrupted long runs</a:t>
            </a:r>
          </a:p>
          <a:p>
            <a:pPr lvl="1" eaLnBrk="1" fontAlgn="auto" hangingPunct="1">
              <a:spcAft>
                <a:spcPts val="0"/>
              </a:spcAft>
              <a:defRPr/>
            </a:pPr>
            <a:r>
              <a:rPr lang="en-US" dirty="0"/>
              <a:t>4,000-sheet capacity</a:t>
            </a:r>
          </a:p>
        </p:txBody>
      </p:sp>
      <p:sp>
        <p:nvSpPr>
          <p:cNvPr id="41987" name="Title 1">
            <a:extLst>
              <a:ext uri="{FF2B5EF4-FFF2-40B4-BE49-F238E27FC236}">
                <a16:creationId xmlns:a16="http://schemas.microsoft.com/office/drawing/2014/main" id="{869049DF-E66F-463F-8900-D17B5D13A41E}"/>
              </a:ext>
            </a:extLst>
          </p:cNvPr>
          <p:cNvSpPr>
            <a:spLocks noGrp="1"/>
          </p:cNvSpPr>
          <p:nvPr>
            <p:ph type="title"/>
          </p:nvPr>
        </p:nvSpPr>
        <p:spPr bwMode="auto">
          <a:xfrm>
            <a:off x="390525" y="330200"/>
            <a:ext cx="8369300" cy="56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pPr eaLnBrk="1" hangingPunct="1"/>
            <a:r>
              <a:rPr altLang="en-US"/>
              <a:t>More Capacity, More Productivity</a:t>
            </a:r>
          </a:p>
        </p:txBody>
      </p:sp>
      <p:sp>
        <p:nvSpPr>
          <p:cNvPr id="41988" name="Slide Number Placeholder 8">
            <a:extLst>
              <a:ext uri="{FF2B5EF4-FFF2-40B4-BE49-F238E27FC236}">
                <a16:creationId xmlns:a16="http://schemas.microsoft.com/office/drawing/2014/main" id="{8AA8330B-B43A-4DBC-86A5-426451546046}"/>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6446CEB8-9F41-4BD7-8DA5-017140EAC402}" type="slidenum">
              <a:rPr lang="en-US" altLang="en-US" sz="600" smtClean="0">
                <a:solidFill>
                  <a:schemeClr val="tx2"/>
                </a:solidFill>
              </a:rPr>
              <a:pPr fontAlgn="base">
                <a:spcBef>
                  <a:spcPct val="0"/>
                </a:spcBef>
                <a:spcAft>
                  <a:spcPct val="0"/>
                </a:spcAft>
              </a:pPr>
              <a:t>6</a:t>
            </a:fld>
            <a:endParaRPr lang="en-US" altLang="en-US" sz="600">
              <a:solidFill>
                <a:schemeClr val="tx2"/>
              </a:solidFill>
            </a:endParaRPr>
          </a:p>
        </p:txBody>
      </p:sp>
      <p:pic>
        <p:nvPicPr>
          <p:cNvPr id="41989" name="Picture 23">
            <a:extLst>
              <a:ext uri="{FF2B5EF4-FFF2-40B4-BE49-F238E27FC236}">
                <a16:creationId xmlns:a16="http://schemas.microsoft.com/office/drawing/2014/main" id="{9DDA5BD8-28F1-42B8-9847-51B94EB29B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8575" y="906463"/>
            <a:ext cx="3395663"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0" name="Group 14">
            <a:extLst>
              <a:ext uri="{FF2B5EF4-FFF2-40B4-BE49-F238E27FC236}">
                <a16:creationId xmlns:a16="http://schemas.microsoft.com/office/drawing/2014/main" id="{F332D488-7287-48BC-ACB4-6EC448E8E037}"/>
              </a:ext>
            </a:extLst>
          </p:cNvPr>
          <p:cNvGrpSpPr>
            <a:grpSpLocks/>
          </p:cNvGrpSpPr>
          <p:nvPr/>
        </p:nvGrpSpPr>
        <p:grpSpPr bwMode="auto">
          <a:xfrm>
            <a:off x="5638800" y="3384550"/>
            <a:ext cx="2286000" cy="1092200"/>
            <a:chOff x="5638800" y="3384300"/>
            <a:chExt cx="2286000" cy="1092450"/>
          </a:xfrm>
        </p:grpSpPr>
        <p:pic>
          <p:nvPicPr>
            <p:cNvPr id="41991" name="Picture 13" descr="D125_2THCF.jpg">
              <a:extLst>
                <a:ext uri="{FF2B5EF4-FFF2-40B4-BE49-F238E27FC236}">
                  <a16:creationId xmlns:a16="http://schemas.microsoft.com/office/drawing/2014/main" id="{47CC5998-1C92-455E-9BED-E2F2BEA19020}"/>
                </a:ext>
              </a:extLst>
            </p:cNvPr>
            <p:cNvPicPr>
              <a:picLocks noChangeAspect="1"/>
            </p:cNvPicPr>
            <p:nvPr/>
          </p:nvPicPr>
          <p:blipFill>
            <a:blip r:embed="rId4">
              <a:extLst>
                <a:ext uri="{28A0092B-C50C-407E-A947-70E740481C1C}">
                  <a14:useLocalDpi xmlns:a14="http://schemas.microsoft.com/office/drawing/2010/main" val="0"/>
                </a:ext>
              </a:extLst>
            </a:blip>
            <a:srcRect l="6142" t="6522" b="6522"/>
            <a:stretch>
              <a:fillRect/>
            </a:stretch>
          </p:blipFill>
          <p:spPr bwMode="auto">
            <a:xfrm>
              <a:off x="5921828" y="3442608"/>
              <a:ext cx="873919" cy="9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Box 20">
              <a:extLst>
                <a:ext uri="{FF2B5EF4-FFF2-40B4-BE49-F238E27FC236}">
                  <a16:creationId xmlns:a16="http://schemas.microsoft.com/office/drawing/2014/main" id="{B17093BB-30E6-46F0-8FE4-A180BA42A981}"/>
                </a:ext>
              </a:extLst>
            </p:cNvPr>
            <p:cNvSpPr txBox="1">
              <a:spLocks noChangeArrowheads="1"/>
            </p:cNvSpPr>
            <p:nvPr/>
          </p:nvSpPr>
          <p:spPr bwMode="auto">
            <a:xfrm>
              <a:off x="6744380" y="3875639"/>
              <a:ext cx="110422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eaLnBrk="1" hangingPunct="1"/>
              <a:r>
                <a:rPr lang="en-US" altLang="en-US" sz="1000" b="1">
                  <a:solidFill>
                    <a:schemeClr val="tx2"/>
                  </a:solidFill>
                  <a:cs typeface="Arial" panose="020B0604020202020204" pitchFamily="34" charset="0"/>
                </a:rPr>
                <a:t>2-Tray </a:t>
              </a:r>
              <a:br>
                <a:rPr lang="en-US" altLang="en-US" sz="1000" b="1">
                  <a:solidFill>
                    <a:schemeClr val="tx2"/>
                  </a:solidFill>
                  <a:cs typeface="Arial" panose="020B0604020202020204" pitchFamily="34" charset="0"/>
                </a:rPr>
              </a:br>
              <a:r>
                <a:rPr lang="en-US" altLang="en-US" sz="1000" b="1">
                  <a:solidFill>
                    <a:schemeClr val="tx2"/>
                  </a:solidFill>
                  <a:cs typeface="Arial" panose="020B0604020202020204" pitchFamily="34" charset="0"/>
                </a:rPr>
                <a:t>High-Capacity </a:t>
              </a:r>
              <a:br>
                <a:rPr lang="en-US" altLang="en-US" sz="1000" b="1">
                  <a:solidFill>
                    <a:schemeClr val="tx2"/>
                  </a:solidFill>
                  <a:cs typeface="Arial" panose="020B0604020202020204" pitchFamily="34" charset="0"/>
                </a:rPr>
              </a:br>
              <a:r>
                <a:rPr lang="en-US" altLang="en-US" sz="1000" b="1">
                  <a:solidFill>
                    <a:schemeClr val="tx2"/>
                  </a:solidFill>
                  <a:cs typeface="Arial" panose="020B0604020202020204" pitchFamily="34" charset="0"/>
                </a:rPr>
                <a:t>Feeder</a:t>
              </a:r>
            </a:p>
          </p:txBody>
        </p:sp>
        <p:sp>
          <p:nvSpPr>
            <p:cNvPr id="26" name="Rectangle 25">
              <a:extLst>
                <a:ext uri="{FF2B5EF4-FFF2-40B4-BE49-F238E27FC236}">
                  <a16:creationId xmlns:a16="http://schemas.microsoft.com/office/drawing/2014/main" id="{98432749-5F00-47FD-9C28-968DE85C7BCF}"/>
                </a:ext>
              </a:extLst>
            </p:cNvPr>
            <p:cNvSpPr/>
            <p:nvPr/>
          </p:nvSpPr>
          <p:spPr>
            <a:xfrm>
              <a:off x="5638800" y="3384300"/>
              <a:ext cx="2286000" cy="10924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7C63D-61C8-49B5-B9AF-7A6FEF50AECD}"/>
              </a:ext>
            </a:extLst>
          </p:cNvPr>
          <p:cNvSpPr>
            <a:spLocks noGrp="1"/>
          </p:cNvSpPr>
          <p:nvPr>
            <p:ph type="body" sz="quarter" idx="10"/>
          </p:nvPr>
        </p:nvSpPr>
        <p:spPr>
          <a:xfrm>
            <a:off x="390525" y="1100138"/>
            <a:ext cx="4002088" cy="3190875"/>
          </a:xfrm>
        </p:spPr>
        <p:txBody>
          <a:bodyPr/>
          <a:lstStyle/>
          <a:p>
            <a:pPr marL="0" lvl="1" indent="0" eaLnBrk="1" fontAlgn="auto" hangingPunct="1">
              <a:spcAft>
                <a:spcPts val="0"/>
              </a:spcAft>
              <a:buFont typeface="Arial" panose="020B0604020202020204" pitchFamily="34" charset="0"/>
              <a:buNone/>
              <a:defRPr/>
            </a:pPr>
            <a:r>
              <a:rPr lang="en-US" b="1" dirty="0"/>
              <a:t>Optional Oversized </a:t>
            </a:r>
            <a:br>
              <a:rPr lang="en-US" b="1" dirty="0"/>
            </a:br>
            <a:r>
              <a:rPr lang="en-US" b="1" dirty="0"/>
              <a:t>High-Capacity Feeder</a:t>
            </a:r>
          </a:p>
          <a:p>
            <a:pPr lvl="1" eaLnBrk="1" fontAlgn="auto" hangingPunct="1">
              <a:spcAft>
                <a:spcPts val="0"/>
              </a:spcAft>
              <a:defRPr/>
            </a:pPr>
            <a:r>
              <a:rPr lang="en-US" dirty="0"/>
              <a:t>Approved coated stocks </a:t>
            </a:r>
          </a:p>
          <a:p>
            <a:pPr lvl="1" eaLnBrk="1" fontAlgn="auto" hangingPunct="1">
              <a:spcAft>
                <a:spcPts val="0"/>
              </a:spcAft>
              <a:defRPr/>
            </a:pPr>
            <a:r>
              <a:rPr lang="en-US" dirty="0"/>
              <a:t>2,000-sheet capacity</a:t>
            </a:r>
          </a:p>
          <a:p>
            <a:pPr lvl="1" eaLnBrk="1" fontAlgn="auto" hangingPunct="1">
              <a:spcAft>
                <a:spcPts val="0"/>
              </a:spcAft>
              <a:defRPr/>
            </a:pPr>
            <a:r>
              <a:rPr lang="en-US" dirty="0"/>
              <a:t>Optional 2-Tray Oversized </a:t>
            </a:r>
            <a:br>
              <a:rPr lang="en-US" dirty="0"/>
            </a:br>
            <a:r>
              <a:rPr lang="en-US" dirty="0"/>
              <a:t>High-Capacity Feeder </a:t>
            </a:r>
            <a:br>
              <a:rPr lang="en-US" dirty="0"/>
            </a:br>
            <a:r>
              <a:rPr lang="en-US" dirty="0"/>
              <a:t>(D110/D125 configurations only)</a:t>
            </a:r>
          </a:p>
          <a:p>
            <a:pPr lvl="2" eaLnBrk="1" fontAlgn="auto" hangingPunct="1">
              <a:spcAft>
                <a:spcPts val="0"/>
              </a:spcAft>
              <a:defRPr/>
            </a:pPr>
            <a:r>
              <a:rPr lang="en-US" dirty="0"/>
              <a:t>4,000-sheet capacity</a:t>
            </a:r>
          </a:p>
          <a:p>
            <a:pPr marL="0" lvl="1" indent="0" eaLnBrk="1" fontAlgn="auto" hangingPunct="1">
              <a:spcBef>
                <a:spcPts val="1200"/>
              </a:spcBef>
              <a:spcAft>
                <a:spcPts val="0"/>
              </a:spcAft>
              <a:buFont typeface="Arial" panose="020B0604020202020204" pitchFamily="34" charset="0"/>
              <a:buNone/>
              <a:defRPr/>
            </a:pPr>
            <a:r>
              <a:rPr lang="en-US" b="1" dirty="0"/>
              <a:t>Standard Post-process Inserter</a:t>
            </a:r>
          </a:p>
          <a:p>
            <a:pPr lvl="1" eaLnBrk="1" fontAlgn="auto" hangingPunct="1">
              <a:spcAft>
                <a:spcPts val="0"/>
              </a:spcAft>
              <a:defRPr/>
            </a:pPr>
            <a:r>
              <a:rPr lang="en-US" dirty="0"/>
              <a:t>Pre-printed offset or digital color</a:t>
            </a:r>
          </a:p>
          <a:p>
            <a:pPr eaLnBrk="1" fontAlgn="auto" hangingPunct="1">
              <a:spcAft>
                <a:spcPts val="0"/>
              </a:spcAft>
              <a:defRPr/>
            </a:pPr>
            <a:endParaRPr lang="en-US" dirty="0"/>
          </a:p>
          <a:p>
            <a:pPr eaLnBrk="1" fontAlgn="auto" hangingPunct="1">
              <a:spcAft>
                <a:spcPts val="0"/>
              </a:spcAft>
              <a:defRPr/>
            </a:pPr>
            <a:endParaRPr lang="en-US" dirty="0"/>
          </a:p>
          <a:p>
            <a:pPr eaLnBrk="1" fontAlgn="auto" hangingPunct="1">
              <a:spcAft>
                <a:spcPts val="0"/>
              </a:spcAft>
              <a:defRPr/>
            </a:pPr>
            <a:endParaRPr lang="en-US" dirty="0"/>
          </a:p>
        </p:txBody>
      </p:sp>
      <p:sp>
        <p:nvSpPr>
          <p:cNvPr id="44035" name="Title 1">
            <a:extLst>
              <a:ext uri="{FF2B5EF4-FFF2-40B4-BE49-F238E27FC236}">
                <a16:creationId xmlns:a16="http://schemas.microsoft.com/office/drawing/2014/main" id="{24B1D278-08F1-495A-AFF1-AB943DE7DA3B}"/>
              </a:ext>
            </a:extLst>
          </p:cNvPr>
          <p:cNvSpPr>
            <a:spLocks noGrp="1"/>
          </p:cNvSpPr>
          <p:nvPr>
            <p:ph type="title"/>
          </p:nvPr>
        </p:nvSpPr>
        <p:spPr bwMode="auto">
          <a:xfrm>
            <a:off x="390525" y="330200"/>
            <a:ext cx="8369300" cy="56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pPr eaLnBrk="1" hangingPunct="1"/>
            <a:r>
              <a:rPr altLang="en-US"/>
              <a:t>More Capacity, More Productivity </a:t>
            </a:r>
            <a:r>
              <a:rPr altLang="en-US" sz="1800" b="0"/>
              <a:t>(continued)</a:t>
            </a:r>
            <a:endParaRPr altLang="en-US" b="0"/>
          </a:p>
        </p:txBody>
      </p:sp>
      <p:sp>
        <p:nvSpPr>
          <p:cNvPr id="44036" name="Slide Number Placeholder 8">
            <a:extLst>
              <a:ext uri="{FF2B5EF4-FFF2-40B4-BE49-F238E27FC236}">
                <a16:creationId xmlns:a16="http://schemas.microsoft.com/office/drawing/2014/main" id="{685DF47D-2DE7-4D90-8837-58BC0A4B02CF}"/>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326E86F9-AA38-4F1F-A8A2-EB74AE0BC14C}" type="slidenum">
              <a:rPr lang="en-US" altLang="en-US" sz="600" smtClean="0">
                <a:solidFill>
                  <a:schemeClr val="tx2"/>
                </a:solidFill>
              </a:rPr>
              <a:pPr fontAlgn="base">
                <a:spcBef>
                  <a:spcPct val="0"/>
                </a:spcBef>
                <a:spcAft>
                  <a:spcPct val="0"/>
                </a:spcAft>
              </a:pPr>
              <a:t>7</a:t>
            </a:fld>
            <a:endParaRPr lang="en-US" altLang="en-US" sz="600">
              <a:solidFill>
                <a:schemeClr val="tx2"/>
              </a:solidFill>
            </a:endParaRPr>
          </a:p>
        </p:txBody>
      </p:sp>
      <p:pic>
        <p:nvPicPr>
          <p:cNvPr id="44037" name="Picture 14" descr="D125_2TOHCF.jpg">
            <a:extLst>
              <a:ext uri="{FF2B5EF4-FFF2-40B4-BE49-F238E27FC236}">
                <a16:creationId xmlns:a16="http://schemas.microsoft.com/office/drawing/2014/main" id="{B63E3D8A-03E7-4612-909B-D01943C2F577}"/>
              </a:ext>
            </a:extLst>
          </p:cNvPr>
          <p:cNvPicPr>
            <a:picLocks noChangeAspect="1"/>
          </p:cNvPicPr>
          <p:nvPr/>
        </p:nvPicPr>
        <p:blipFill>
          <a:blip r:embed="rId3">
            <a:extLst>
              <a:ext uri="{28A0092B-C50C-407E-A947-70E740481C1C}">
                <a14:useLocalDpi xmlns:a14="http://schemas.microsoft.com/office/drawing/2010/main" val="0"/>
              </a:ext>
            </a:extLst>
          </a:blip>
          <a:srcRect l="2164" t="3860"/>
          <a:stretch>
            <a:fillRect/>
          </a:stretch>
        </p:blipFill>
        <p:spPr bwMode="auto">
          <a:xfrm>
            <a:off x="6548438" y="3433763"/>
            <a:ext cx="117475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5" descr="D125_OHCF.jpg">
            <a:extLst>
              <a:ext uri="{FF2B5EF4-FFF2-40B4-BE49-F238E27FC236}">
                <a16:creationId xmlns:a16="http://schemas.microsoft.com/office/drawing/2014/main" id="{E2D19EB2-F4CD-49A6-BF82-31F4D2D363A2}"/>
              </a:ext>
            </a:extLst>
          </p:cNvPr>
          <p:cNvPicPr>
            <a:picLocks noChangeAspect="1"/>
          </p:cNvPicPr>
          <p:nvPr/>
        </p:nvPicPr>
        <p:blipFill>
          <a:blip r:embed="rId4">
            <a:extLst>
              <a:ext uri="{28A0092B-C50C-407E-A947-70E740481C1C}">
                <a14:useLocalDpi xmlns:a14="http://schemas.microsoft.com/office/drawing/2010/main" val="0"/>
              </a:ext>
            </a:extLst>
          </a:blip>
          <a:srcRect l="6847" t="9816" r="4605" b="11649"/>
          <a:stretch>
            <a:fillRect/>
          </a:stretch>
        </p:blipFill>
        <p:spPr bwMode="auto">
          <a:xfrm>
            <a:off x="4384675" y="3433763"/>
            <a:ext cx="1100138"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Box 20">
            <a:extLst>
              <a:ext uri="{FF2B5EF4-FFF2-40B4-BE49-F238E27FC236}">
                <a16:creationId xmlns:a16="http://schemas.microsoft.com/office/drawing/2014/main" id="{E8E6863D-B86F-4620-90A5-28E8420C600A}"/>
              </a:ext>
            </a:extLst>
          </p:cNvPr>
          <p:cNvSpPr txBox="1">
            <a:spLocks noChangeArrowheads="1"/>
          </p:cNvSpPr>
          <p:nvPr/>
        </p:nvSpPr>
        <p:spPr bwMode="auto">
          <a:xfrm>
            <a:off x="5481638" y="3875088"/>
            <a:ext cx="11049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eaLnBrk="1" hangingPunct="1"/>
            <a:r>
              <a:rPr lang="en-US" altLang="en-US" sz="1000" b="1">
                <a:solidFill>
                  <a:schemeClr val="tx2"/>
                </a:solidFill>
                <a:cs typeface="Arial" panose="020B0604020202020204" pitchFamily="34" charset="0"/>
              </a:rPr>
              <a:t>Oversized High-Capacity Feeder</a:t>
            </a:r>
          </a:p>
        </p:txBody>
      </p:sp>
      <p:sp>
        <p:nvSpPr>
          <p:cNvPr id="24" name="Rectangle 23">
            <a:extLst>
              <a:ext uri="{FF2B5EF4-FFF2-40B4-BE49-F238E27FC236}">
                <a16:creationId xmlns:a16="http://schemas.microsoft.com/office/drawing/2014/main" id="{9471A5F3-D0D6-49C0-A8D1-69D8AF5006F3}"/>
              </a:ext>
            </a:extLst>
          </p:cNvPr>
          <p:cNvSpPr/>
          <p:nvPr/>
        </p:nvSpPr>
        <p:spPr>
          <a:xfrm>
            <a:off x="4267200" y="3384550"/>
            <a:ext cx="4492625" cy="1092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44041" name="TextBox 20">
            <a:extLst>
              <a:ext uri="{FF2B5EF4-FFF2-40B4-BE49-F238E27FC236}">
                <a16:creationId xmlns:a16="http://schemas.microsoft.com/office/drawing/2014/main" id="{BD1246B1-B661-4903-9A71-0A4864F39321}"/>
              </a:ext>
            </a:extLst>
          </p:cNvPr>
          <p:cNvSpPr txBox="1">
            <a:spLocks noChangeArrowheads="1"/>
          </p:cNvSpPr>
          <p:nvPr/>
        </p:nvSpPr>
        <p:spPr bwMode="auto">
          <a:xfrm>
            <a:off x="7621588" y="3598863"/>
            <a:ext cx="110331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eaLnBrk="1" hangingPunct="1"/>
            <a:r>
              <a:rPr lang="en-US" altLang="en-US" sz="1000" b="1">
                <a:solidFill>
                  <a:schemeClr val="tx2"/>
                </a:solidFill>
                <a:cs typeface="Arial" panose="020B0604020202020204" pitchFamily="34" charset="0"/>
              </a:rPr>
              <a:t>2-Tray Oversized High-Capacity Feeder </a:t>
            </a:r>
            <a:br>
              <a:rPr lang="en-US" altLang="en-US" sz="1000" b="1">
                <a:solidFill>
                  <a:schemeClr val="tx2"/>
                </a:solidFill>
                <a:cs typeface="Arial" panose="020B0604020202020204" pitchFamily="34" charset="0"/>
              </a:rPr>
            </a:br>
            <a:r>
              <a:rPr lang="en-US" altLang="en-US" sz="900" b="1">
                <a:solidFill>
                  <a:schemeClr val="tx2"/>
                </a:solidFill>
                <a:cs typeface="Arial" panose="020B0604020202020204" pitchFamily="34" charset="0"/>
              </a:rPr>
              <a:t>(D110/D125 only)</a:t>
            </a:r>
          </a:p>
        </p:txBody>
      </p:sp>
      <p:pic>
        <p:nvPicPr>
          <p:cNvPr id="44042" name="Picture 11">
            <a:extLst>
              <a:ext uri="{FF2B5EF4-FFF2-40B4-BE49-F238E27FC236}">
                <a16:creationId xmlns:a16="http://schemas.microsoft.com/office/drawing/2014/main" id="{807F3422-1C16-47B9-B662-49654F1E6D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8575" y="906463"/>
            <a:ext cx="3395663"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970FF1-28D7-4AD0-89DB-5FCB3A3C3365}"/>
              </a:ext>
            </a:extLst>
          </p:cNvPr>
          <p:cNvSpPr>
            <a:spLocks noGrp="1"/>
          </p:cNvSpPr>
          <p:nvPr>
            <p:ph type="body" sz="quarter" idx="10"/>
          </p:nvPr>
        </p:nvSpPr>
        <p:spPr>
          <a:xfrm>
            <a:off x="390525" y="1100138"/>
            <a:ext cx="8369300" cy="3190875"/>
          </a:xfrm>
        </p:spPr>
        <p:txBody>
          <a:bodyPr/>
          <a:lstStyle/>
          <a:p>
            <a:pPr marL="0" lvl="1" indent="0" eaLnBrk="1" fontAlgn="auto" hangingPunct="1">
              <a:spcAft>
                <a:spcPts val="0"/>
              </a:spcAft>
              <a:buFont typeface="Arial" panose="020B0604020202020204" pitchFamily="34" charset="0"/>
              <a:buNone/>
              <a:defRPr/>
            </a:pPr>
            <a:r>
              <a:rPr lang="en-US" b="1" dirty="0"/>
              <a:t>Broad range of stocks </a:t>
            </a:r>
          </a:p>
          <a:p>
            <a:pPr lvl="1" eaLnBrk="1" fontAlgn="auto" hangingPunct="1">
              <a:spcAft>
                <a:spcPts val="0"/>
              </a:spcAft>
              <a:defRPr/>
            </a:pPr>
            <a:r>
              <a:rPr lang="en-US" sz="1400" dirty="0"/>
              <a:t>Uncoated and coated media</a:t>
            </a:r>
          </a:p>
          <a:p>
            <a:pPr lvl="1" eaLnBrk="1" fontAlgn="auto" hangingPunct="1">
              <a:spcAft>
                <a:spcPts val="0"/>
              </a:spcAft>
              <a:defRPr/>
            </a:pPr>
            <a:r>
              <a:rPr lang="en-US" sz="1400" dirty="0"/>
              <a:t>Tab stocks, labels, synthetics</a:t>
            </a:r>
          </a:p>
          <a:p>
            <a:pPr marL="0" lvl="1" indent="0" eaLnBrk="1" fontAlgn="auto" hangingPunct="1">
              <a:spcBef>
                <a:spcPts val="600"/>
              </a:spcBef>
              <a:spcAft>
                <a:spcPts val="0"/>
              </a:spcAft>
              <a:buFont typeface="Arial" panose="020B0604020202020204" pitchFamily="34" charset="0"/>
              <a:buNone/>
              <a:defRPr/>
            </a:pPr>
            <a:r>
              <a:rPr lang="en-US" b="1" dirty="0"/>
              <a:t>Professional output</a:t>
            </a:r>
          </a:p>
          <a:p>
            <a:pPr lvl="1" eaLnBrk="1" fontAlgn="auto" hangingPunct="1">
              <a:spcAft>
                <a:spcPts val="0"/>
              </a:spcAft>
              <a:defRPr/>
            </a:pPr>
            <a:r>
              <a:rPr lang="en-US" sz="1400" dirty="0"/>
              <a:t>Distinctive image quality</a:t>
            </a:r>
          </a:p>
          <a:p>
            <a:pPr lvl="1" eaLnBrk="1" fontAlgn="auto" hangingPunct="1">
              <a:spcAft>
                <a:spcPts val="0"/>
              </a:spcAft>
              <a:defRPr/>
            </a:pPr>
            <a:r>
              <a:rPr lang="en-US" sz="1400" dirty="0"/>
              <a:t>Full color covers, color inserts</a:t>
            </a:r>
          </a:p>
          <a:p>
            <a:pPr marL="0" lvl="1" indent="0" eaLnBrk="1" fontAlgn="auto" hangingPunct="1">
              <a:spcBef>
                <a:spcPts val="600"/>
              </a:spcBef>
              <a:spcAft>
                <a:spcPts val="0"/>
              </a:spcAft>
              <a:buFont typeface="Arial" panose="020B0604020202020204" pitchFamily="34" charset="0"/>
              <a:buNone/>
              <a:defRPr/>
            </a:pPr>
            <a:r>
              <a:rPr lang="en-US" b="1" dirty="0"/>
              <a:t>Security</a:t>
            </a:r>
          </a:p>
          <a:p>
            <a:pPr lvl="1" eaLnBrk="1" fontAlgn="auto" hangingPunct="1">
              <a:spcAft>
                <a:spcPts val="0"/>
              </a:spcAft>
              <a:defRPr/>
            </a:pPr>
            <a:r>
              <a:rPr lang="en-US" sz="1400" dirty="0"/>
              <a:t>Large feature set</a:t>
            </a:r>
          </a:p>
          <a:p>
            <a:pPr lvl="1" eaLnBrk="1" fontAlgn="auto" hangingPunct="1">
              <a:spcAft>
                <a:spcPts val="0"/>
              </a:spcAft>
              <a:defRPr/>
            </a:pPr>
            <a:r>
              <a:rPr lang="en-US" sz="1400" dirty="0"/>
              <a:t>Encrypt copy/scan/print data</a:t>
            </a:r>
          </a:p>
          <a:p>
            <a:pPr lvl="1" eaLnBrk="1" fontAlgn="auto" hangingPunct="1">
              <a:spcAft>
                <a:spcPts val="0"/>
              </a:spcAft>
              <a:defRPr/>
            </a:pPr>
            <a:r>
              <a:rPr lang="en-US" sz="1400" dirty="0"/>
              <a:t>Overwriting to meet corporate standards</a:t>
            </a:r>
          </a:p>
          <a:p>
            <a:pPr marL="0" lvl="1" indent="0" eaLnBrk="1" fontAlgn="auto" hangingPunct="1">
              <a:spcBef>
                <a:spcPts val="600"/>
              </a:spcBef>
              <a:spcAft>
                <a:spcPts val="0"/>
              </a:spcAft>
              <a:buFont typeface="Arial" panose="020B0604020202020204" pitchFamily="34" charset="0"/>
              <a:buNone/>
              <a:defRPr/>
            </a:pPr>
            <a:r>
              <a:rPr lang="en-US" b="1" dirty="0"/>
              <a:t>Ease of use</a:t>
            </a:r>
          </a:p>
          <a:p>
            <a:pPr lvl="1" eaLnBrk="1" fontAlgn="auto" hangingPunct="1">
              <a:spcAft>
                <a:spcPts val="0"/>
              </a:spcAft>
              <a:defRPr/>
            </a:pPr>
            <a:r>
              <a:rPr lang="en-US" sz="1400" dirty="0"/>
              <a:t>Simple for walk-up/experienced users</a:t>
            </a:r>
          </a:p>
          <a:p>
            <a:pPr eaLnBrk="1" fontAlgn="auto" hangingPunct="1">
              <a:spcAft>
                <a:spcPts val="0"/>
              </a:spcAft>
              <a:defRPr/>
            </a:pPr>
            <a:endParaRPr lang="en-US" dirty="0"/>
          </a:p>
          <a:p>
            <a:pPr eaLnBrk="1" fontAlgn="auto" hangingPunct="1">
              <a:spcAft>
                <a:spcPts val="0"/>
              </a:spcAft>
              <a:defRPr/>
            </a:pPr>
            <a:endParaRPr lang="en-US" dirty="0"/>
          </a:p>
        </p:txBody>
      </p:sp>
      <p:sp>
        <p:nvSpPr>
          <p:cNvPr id="46083" name="Title 1">
            <a:extLst>
              <a:ext uri="{FF2B5EF4-FFF2-40B4-BE49-F238E27FC236}">
                <a16:creationId xmlns:a16="http://schemas.microsoft.com/office/drawing/2014/main" id="{71874E73-0167-4243-A28B-6B9612E923CD}"/>
              </a:ext>
            </a:extLst>
          </p:cNvPr>
          <p:cNvSpPr>
            <a:spLocks noGrp="1"/>
          </p:cNvSpPr>
          <p:nvPr>
            <p:ph type="title"/>
          </p:nvPr>
        </p:nvSpPr>
        <p:spPr bwMode="auto">
          <a:xfrm>
            <a:off x="390525" y="330200"/>
            <a:ext cx="8369300" cy="56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pPr eaLnBrk="1" hangingPunct="1"/>
            <a:r>
              <a:rPr altLang="en-US"/>
              <a:t>Ready to do more.</a:t>
            </a:r>
          </a:p>
        </p:txBody>
      </p:sp>
      <p:grpSp>
        <p:nvGrpSpPr>
          <p:cNvPr id="46084" name="Group 5">
            <a:extLst>
              <a:ext uri="{FF2B5EF4-FFF2-40B4-BE49-F238E27FC236}">
                <a16:creationId xmlns:a16="http://schemas.microsoft.com/office/drawing/2014/main" id="{1187B2DA-6FDD-4E81-A8D7-B608EA2B61FE}"/>
              </a:ext>
            </a:extLst>
          </p:cNvPr>
          <p:cNvGrpSpPr>
            <a:grpSpLocks/>
          </p:cNvGrpSpPr>
          <p:nvPr/>
        </p:nvGrpSpPr>
        <p:grpSpPr bwMode="auto">
          <a:xfrm>
            <a:off x="3886200" y="952500"/>
            <a:ext cx="5160963" cy="3338513"/>
            <a:chOff x="3886200" y="952406"/>
            <a:chExt cx="4710168" cy="3047650"/>
          </a:xfrm>
        </p:grpSpPr>
        <p:pic>
          <p:nvPicPr>
            <p:cNvPr id="46086" name="Picture 9" descr="ColorInserts_EngZFold.jpg">
              <a:extLst>
                <a:ext uri="{FF2B5EF4-FFF2-40B4-BE49-F238E27FC236}">
                  <a16:creationId xmlns:a16="http://schemas.microsoft.com/office/drawing/2014/main" id="{1653DDFA-4438-4353-B97A-76C810375726}"/>
                </a:ext>
              </a:extLst>
            </p:cNvPr>
            <p:cNvPicPr>
              <a:picLocks noChangeAspect="1"/>
            </p:cNvPicPr>
            <p:nvPr/>
          </p:nvPicPr>
          <p:blipFill>
            <a:blip r:embed="rId3">
              <a:extLst>
                <a:ext uri="{28A0092B-C50C-407E-A947-70E740481C1C}">
                  <a14:useLocalDpi xmlns:a14="http://schemas.microsoft.com/office/drawing/2010/main" val="0"/>
                </a:ext>
              </a:extLst>
            </a:blip>
            <a:srcRect t="13411" b="19531"/>
            <a:stretch>
              <a:fillRect/>
            </a:stretch>
          </p:blipFill>
          <p:spPr bwMode="auto">
            <a:xfrm>
              <a:off x="3886200" y="952406"/>
              <a:ext cx="342848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8" descr="Tabs.jpg">
              <a:extLst>
                <a:ext uri="{FF2B5EF4-FFF2-40B4-BE49-F238E27FC236}">
                  <a16:creationId xmlns:a16="http://schemas.microsoft.com/office/drawing/2014/main" id="{225A2448-B650-43C8-985B-3B8B60A33F22}"/>
                </a:ext>
              </a:extLst>
            </p:cNvPr>
            <p:cNvPicPr>
              <a:picLocks noChangeAspect="1"/>
            </p:cNvPicPr>
            <p:nvPr/>
          </p:nvPicPr>
          <p:blipFill>
            <a:blip r:embed="rId4">
              <a:extLst>
                <a:ext uri="{28A0092B-C50C-407E-A947-70E740481C1C}">
                  <a14:useLocalDpi xmlns:a14="http://schemas.microsoft.com/office/drawing/2010/main" val="0"/>
                </a:ext>
              </a:extLst>
            </a:blip>
            <a:srcRect l="7294" t="18010" r="-607" b="20940"/>
            <a:stretch>
              <a:fillRect/>
            </a:stretch>
          </p:blipFill>
          <p:spPr bwMode="auto">
            <a:xfrm>
              <a:off x="6477000" y="1603984"/>
              <a:ext cx="2119368" cy="239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5" name="Slide Number Placeholder 6">
            <a:extLst>
              <a:ext uri="{FF2B5EF4-FFF2-40B4-BE49-F238E27FC236}">
                <a16:creationId xmlns:a16="http://schemas.microsoft.com/office/drawing/2014/main" id="{1177FBDC-8C3B-4810-86E2-A328D977C9C6}"/>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DE67C6A3-D4C7-4294-8CAD-0169482DD7BC}" type="slidenum">
              <a:rPr lang="en-US" altLang="en-US" sz="600" smtClean="0">
                <a:solidFill>
                  <a:schemeClr val="tx2"/>
                </a:solidFill>
              </a:rPr>
              <a:pPr fontAlgn="base">
                <a:spcBef>
                  <a:spcPct val="0"/>
                </a:spcBef>
                <a:spcAft>
                  <a:spcPct val="0"/>
                </a:spcAft>
              </a:pPr>
              <a:t>8</a:t>
            </a:fld>
            <a:endParaRPr lang="en-US" altLang="en-US" sz="600">
              <a:solidFill>
                <a:schemeClr val="tx2"/>
              </a:solidFil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62CF97-17AB-44C6-8FAD-F6A2096EC6A4}"/>
              </a:ext>
            </a:extLst>
          </p:cNvPr>
          <p:cNvSpPr>
            <a:spLocks noGrp="1"/>
          </p:cNvSpPr>
          <p:nvPr>
            <p:ph type="body" sz="quarter" idx="10"/>
          </p:nvPr>
        </p:nvSpPr>
        <p:spPr>
          <a:xfrm>
            <a:off x="390525" y="1100138"/>
            <a:ext cx="4181475" cy="3190875"/>
          </a:xfrm>
        </p:spPr>
        <p:txBody>
          <a:bodyPr/>
          <a:lstStyle/>
          <a:p>
            <a:pPr eaLnBrk="1" fontAlgn="auto" hangingPunct="1">
              <a:spcAft>
                <a:spcPts val="0"/>
              </a:spcAft>
              <a:defRPr/>
            </a:pPr>
            <a:r>
              <a:rPr lang="en-US" dirty="0"/>
              <a:t>Expand Your Applications, </a:t>
            </a:r>
            <a:br>
              <a:rPr lang="en-US" dirty="0"/>
            </a:br>
            <a:r>
              <a:rPr lang="en-US" dirty="0"/>
              <a:t>Build Your Business</a:t>
            </a:r>
          </a:p>
          <a:p>
            <a:pPr marL="0" lvl="1" indent="0" eaLnBrk="1" fontAlgn="auto" hangingPunct="1">
              <a:spcBef>
                <a:spcPts val="600"/>
              </a:spcBef>
              <a:spcAft>
                <a:spcPts val="0"/>
              </a:spcAft>
              <a:buFont typeface="Arial" panose="020B0604020202020204" pitchFamily="34" charset="0"/>
              <a:buNone/>
              <a:defRPr/>
            </a:pPr>
            <a:r>
              <a:rPr lang="en-US" b="1" dirty="0"/>
              <a:t>Optional Standard Finisher</a:t>
            </a:r>
          </a:p>
          <a:p>
            <a:pPr lvl="1" eaLnBrk="1" fontAlgn="auto" hangingPunct="1">
              <a:spcAft>
                <a:spcPts val="0"/>
              </a:spcAft>
              <a:defRPr/>
            </a:pPr>
            <a:r>
              <a:rPr lang="en-US" dirty="0"/>
              <a:t>Multi-position stapling or </a:t>
            </a:r>
            <a:br>
              <a:rPr lang="en-US" dirty="0"/>
            </a:br>
            <a:r>
              <a:rPr lang="en-US" dirty="0"/>
              <a:t>dual 100-sheet variable length</a:t>
            </a:r>
          </a:p>
          <a:p>
            <a:pPr lvl="1" eaLnBrk="1" fontAlgn="auto" hangingPunct="1">
              <a:spcAft>
                <a:spcPts val="0"/>
              </a:spcAft>
              <a:defRPr/>
            </a:pPr>
            <a:r>
              <a:rPr lang="en-US" dirty="0"/>
              <a:t>2- and 3-hole punching</a:t>
            </a:r>
          </a:p>
          <a:p>
            <a:pPr lvl="1" eaLnBrk="1" fontAlgn="auto" hangingPunct="1">
              <a:spcAft>
                <a:spcPts val="0"/>
              </a:spcAft>
              <a:defRPr/>
            </a:pPr>
            <a:r>
              <a:rPr lang="en-US" dirty="0"/>
              <a:t>Stacking and Interposing</a:t>
            </a:r>
          </a:p>
          <a:p>
            <a:pPr lvl="2" eaLnBrk="1" fontAlgn="auto" hangingPunct="1">
              <a:spcAft>
                <a:spcPts val="0"/>
              </a:spcAft>
              <a:defRPr/>
            </a:pPr>
            <a:r>
              <a:rPr lang="en-US" dirty="0"/>
              <a:t>Color insertion and tabs</a:t>
            </a:r>
          </a:p>
          <a:p>
            <a:pPr lvl="2" eaLnBrk="1" fontAlgn="auto" hangingPunct="1">
              <a:spcAft>
                <a:spcPts val="0"/>
              </a:spcAft>
              <a:defRPr/>
            </a:pPr>
            <a:r>
              <a:rPr lang="en-US" dirty="0"/>
              <a:t>Collating</a:t>
            </a:r>
          </a:p>
          <a:p>
            <a:pPr lvl="2" eaLnBrk="1" fontAlgn="auto" hangingPunct="1">
              <a:spcAft>
                <a:spcPts val="0"/>
              </a:spcAft>
              <a:defRPr/>
            </a:pPr>
            <a:r>
              <a:rPr lang="en-US" dirty="0"/>
              <a:t>Bi-fold, C-fold, Z-fold, Eng. Z-fold</a:t>
            </a:r>
          </a:p>
        </p:txBody>
      </p:sp>
      <p:sp>
        <p:nvSpPr>
          <p:cNvPr id="48131" name="Title 1">
            <a:extLst>
              <a:ext uri="{FF2B5EF4-FFF2-40B4-BE49-F238E27FC236}">
                <a16:creationId xmlns:a16="http://schemas.microsoft.com/office/drawing/2014/main" id="{AF408D5B-F8F6-440C-9CCB-816CBD2B21A5}"/>
              </a:ext>
            </a:extLst>
          </p:cNvPr>
          <p:cNvSpPr>
            <a:spLocks noGrp="1"/>
          </p:cNvSpPr>
          <p:nvPr>
            <p:ph type="title"/>
          </p:nvPr>
        </p:nvSpPr>
        <p:spPr bwMode="auto">
          <a:xfrm>
            <a:off x="390525" y="330200"/>
            <a:ext cx="8369300" cy="56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pPr eaLnBrk="1" hangingPunct="1"/>
            <a:r>
              <a:rPr altLang="en-US"/>
              <a:t>Versatile In-line Finishing</a:t>
            </a:r>
          </a:p>
        </p:txBody>
      </p:sp>
      <p:pic>
        <p:nvPicPr>
          <p:cNvPr id="48132" name="Picture 7" descr="D125_CP_2THCF_IM_GBC_HCS_Fold_PPI_BMF_SFT.jpg">
            <a:extLst>
              <a:ext uri="{FF2B5EF4-FFF2-40B4-BE49-F238E27FC236}">
                <a16:creationId xmlns:a16="http://schemas.microsoft.com/office/drawing/2014/main" id="{2671D5B8-AC25-40AD-A6B0-5D8C2635C6A0}"/>
              </a:ext>
            </a:extLst>
          </p:cNvPr>
          <p:cNvPicPr>
            <a:picLocks noChangeAspect="1"/>
          </p:cNvPicPr>
          <p:nvPr/>
        </p:nvPicPr>
        <p:blipFill>
          <a:blip r:embed="rId3">
            <a:extLst>
              <a:ext uri="{28A0092B-C50C-407E-A947-70E740481C1C}">
                <a14:useLocalDpi xmlns:a14="http://schemas.microsoft.com/office/drawing/2010/main" val="0"/>
              </a:ext>
            </a:extLst>
          </a:blip>
          <a:srcRect l="58888" t="38440" r="4443" b="31250"/>
          <a:stretch>
            <a:fillRect/>
          </a:stretch>
        </p:blipFill>
        <p:spPr bwMode="auto">
          <a:xfrm>
            <a:off x="5105400" y="1133475"/>
            <a:ext cx="3786188"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14">
            <a:extLst>
              <a:ext uri="{FF2B5EF4-FFF2-40B4-BE49-F238E27FC236}">
                <a16:creationId xmlns:a16="http://schemas.microsoft.com/office/drawing/2014/main" id="{232A58CE-E615-44AE-87AF-72C3C66D0534}"/>
              </a:ext>
            </a:extLst>
          </p:cNvPr>
          <p:cNvSpPr txBox="1">
            <a:spLocks noChangeArrowheads="1"/>
          </p:cNvSpPr>
          <p:nvPr/>
        </p:nvSpPr>
        <p:spPr bwMode="auto">
          <a:xfrm>
            <a:off x="5030788" y="3509963"/>
            <a:ext cx="29702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Xerox Sans" panose="02000000000000000000" pitchFamily="2" charset="0"/>
                <a:cs typeface="Arial" panose="020B0604020202020204" pitchFamily="34" charset="0"/>
              </a:defRPr>
            </a:lvl1pPr>
            <a:lvl2pPr marL="742950" indent="-285750">
              <a:defRPr sz="1400">
                <a:solidFill>
                  <a:schemeClr val="tx1"/>
                </a:solidFill>
                <a:latin typeface="Xerox Sans" panose="02000000000000000000" pitchFamily="2" charset="0"/>
                <a:cs typeface="Arial" panose="020B0604020202020204" pitchFamily="34" charset="0"/>
              </a:defRPr>
            </a:lvl2pPr>
            <a:lvl3pPr marL="1143000" indent="-228600">
              <a:defRPr sz="1400">
                <a:solidFill>
                  <a:schemeClr val="tx1"/>
                </a:solidFill>
                <a:latin typeface="Xerox Sans" panose="02000000000000000000" pitchFamily="2" charset="0"/>
                <a:cs typeface="Arial" panose="020B0604020202020204" pitchFamily="34" charset="0"/>
              </a:defRPr>
            </a:lvl3pPr>
            <a:lvl4pPr marL="1600200" indent="-228600">
              <a:defRPr sz="1400">
                <a:solidFill>
                  <a:schemeClr val="tx1"/>
                </a:solidFill>
                <a:latin typeface="Xerox Sans" panose="02000000000000000000" pitchFamily="2" charset="0"/>
                <a:cs typeface="Arial" panose="020B0604020202020204" pitchFamily="34" charset="0"/>
              </a:defRPr>
            </a:lvl4pPr>
            <a:lvl5pPr marL="2057400" indent="-228600">
              <a:defRPr sz="1400">
                <a:solidFill>
                  <a:schemeClr val="tx1"/>
                </a:solidFill>
                <a:latin typeface="Xerox Sans" panose="02000000000000000000" pitchFamily="2"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Xerox Sans" panose="02000000000000000000" pitchFamily="2" charset="0"/>
                <a:cs typeface="Arial" panose="020B0604020202020204" pitchFamily="34" charset="0"/>
              </a:defRPr>
            </a:lvl9pPr>
          </a:lstStyle>
          <a:p>
            <a:pPr eaLnBrk="1" fontAlgn="auto" hangingPunct="1">
              <a:spcBef>
                <a:spcPts val="0"/>
              </a:spcBef>
              <a:spcAft>
                <a:spcPts val="0"/>
              </a:spcAft>
              <a:defRPr/>
            </a:pPr>
            <a:r>
              <a:rPr lang="en-US" altLang="en-US" sz="1050" dirty="0">
                <a:solidFill>
                  <a:schemeClr val="tx2"/>
                </a:solidFill>
                <a:latin typeface="Arial" panose="020B0604020202020204" pitchFamily="34" charset="0"/>
              </a:rPr>
              <a:t>Booklet maker finisher with optional C-Z Folder and SquareFold Trimmer Module</a:t>
            </a:r>
          </a:p>
        </p:txBody>
      </p:sp>
      <p:sp>
        <p:nvSpPr>
          <p:cNvPr id="48134" name="Slide Number Placeholder 5">
            <a:extLst>
              <a:ext uri="{FF2B5EF4-FFF2-40B4-BE49-F238E27FC236}">
                <a16:creationId xmlns:a16="http://schemas.microsoft.com/office/drawing/2014/main" id="{4F298966-F0B6-41CC-B049-D6893162B77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defRPr>
            </a:lvl9pPr>
          </a:lstStyle>
          <a:p>
            <a:pPr fontAlgn="base">
              <a:spcBef>
                <a:spcPct val="0"/>
              </a:spcBef>
              <a:spcAft>
                <a:spcPct val="0"/>
              </a:spcAft>
            </a:pPr>
            <a:fld id="{8831C81F-6C83-4758-A4DA-E3EF4BC566A1}" type="slidenum">
              <a:rPr lang="en-US" altLang="en-US" sz="600" smtClean="0">
                <a:solidFill>
                  <a:schemeClr val="tx2"/>
                </a:solidFill>
              </a:rPr>
              <a:pPr fontAlgn="base">
                <a:spcBef>
                  <a:spcPct val="0"/>
                </a:spcBef>
                <a:spcAft>
                  <a:spcPct val="0"/>
                </a:spcAft>
              </a:pPr>
              <a:t>9</a:t>
            </a:fld>
            <a:endParaRPr lang="en-US" altLang="en-US" sz="600">
              <a:solidFill>
                <a:schemeClr val="tx2"/>
              </a:solidFill>
            </a:endParaRPr>
          </a:p>
        </p:txBody>
      </p:sp>
    </p:spTree>
  </p:cSld>
  <p:clrMapOvr>
    <a:masterClrMapping/>
  </p:clrMapOvr>
  <p:transition spd="med">
    <p:fade/>
  </p:transition>
</p:sld>
</file>

<file path=ppt/theme/theme1.xml><?xml version="1.0" encoding="utf-8"?>
<a:theme xmlns:a="http://schemas.openxmlformats.org/drawingml/2006/main" name="Xerox_16x9_Blue">
  <a:themeElements>
    <a:clrScheme name="Xerox Violet">
      <a:dk1>
        <a:srgbClr val="000000"/>
      </a:dk1>
      <a:lt1>
        <a:srgbClr val="FFFFFF"/>
      </a:lt1>
      <a:dk2>
        <a:srgbClr val="737373"/>
      </a:dk2>
      <a:lt2>
        <a:srgbClr val="9B2583"/>
      </a:lt2>
      <a:accent1>
        <a:srgbClr val="9B2583"/>
      </a:accent1>
      <a:accent2>
        <a:srgbClr val="2895D5"/>
      </a:accent2>
      <a:accent3>
        <a:srgbClr val="7053AA"/>
      </a:accent3>
      <a:accent4>
        <a:srgbClr val="E67600"/>
      </a:accent4>
      <a:accent5>
        <a:srgbClr val="6DAF3D"/>
      </a:accent5>
      <a:accent6>
        <a:srgbClr val="34BCBA"/>
      </a:accent6>
      <a:hlink>
        <a:srgbClr val="9B2583"/>
      </a:hlink>
      <a:folHlink>
        <a:srgbClr val="DA64C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AEDF8B2F-F9E7-4E41-A417-8EB196EA9224}" vid="{5BD624B3-2E1C-40FC-8AB1-40830ED94A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Xerox_16x9_Violet</Template>
  <TotalTime>0</TotalTime>
  <Words>3332</Words>
  <Application>Microsoft Office PowerPoint</Application>
  <PresentationFormat>Presentazione su schermo (16:9)</PresentationFormat>
  <Paragraphs>416</Paragraphs>
  <Slides>25</Slides>
  <Notes>24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Arial</vt:lpstr>
      <vt:lpstr>Calibri</vt:lpstr>
      <vt:lpstr>Helvetica</vt:lpstr>
      <vt:lpstr>Xerox Sans</vt:lpstr>
      <vt:lpstr>Wingdings</vt:lpstr>
      <vt:lpstr>Xerox_16x9_Blue</vt:lpstr>
      <vt:lpstr>Xerox® D95A/D110/D125 Copier/Printer The power to print more for less, and excite your customers.</vt:lpstr>
      <vt:lpstr>Fast, Flexible and Easy</vt:lpstr>
      <vt:lpstr>Speed and Efficiency</vt:lpstr>
      <vt:lpstr>Speed and Efficiency</vt:lpstr>
      <vt:lpstr>Exceptional Image Quality</vt:lpstr>
      <vt:lpstr>More Capacity, More Productivity</vt:lpstr>
      <vt:lpstr>More Capacity, More Productivity (continued)</vt:lpstr>
      <vt:lpstr>Ready to do more.</vt:lpstr>
      <vt:lpstr>Versatile In-line Finishing</vt:lpstr>
      <vt:lpstr>Versatile In-line Finishing (continued)</vt:lpstr>
      <vt:lpstr>Versatile In-line Finishing (continued)</vt:lpstr>
      <vt:lpstr>Additional Finishing Options  for D110/D125 Configurations</vt:lpstr>
      <vt:lpstr>Additional Finishing Options  for D110/D125 Configurations (continued)</vt:lpstr>
      <vt:lpstr>Additional Finishing Options  for D110/D125 Configurations (continued)</vt:lpstr>
      <vt:lpstr>Diverse Applications and Environments</vt:lpstr>
      <vt:lpstr>Presentazione standard di PowerPoint</vt:lpstr>
      <vt:lpstr>Integrated Copy/Print Server</vt:lpstr>
      <vt:lpstr>Integrated Copy/Print Server (continued)</vt:lpstr>
      <vt:lpstr>Optional Xerox® Freeflow® Print Server</vt:lpstr>
      <vt:lpstr>Optional Xerox® FreeFlow® Print Server</vt:lpstr>
      <vt:lpstr>Presentazione standard di PowerPoint</vt:lpstr>
      <vt:lpstr>Presentazione standard di PowerPoint</vt:lpstr>
      <vt:lpstr>Like you,  it does it all.</vt:lpstr>
      <vt:lpstr>Presentazione standard di PowerPoint</vt:lpstr>
      <vt:lpstr>Presentazione standard di PowerPoint</vt:lpstr>
    </vt:vector>
  </TitlesOfParts>
  <Company>Xerox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to print more for less,  and excite your customers.</dc:title>
  <dc:creator>York-ames, Karen</dc:creator>
  <cp:lastModifiedBy>Piter Cardone</cp:lastModifiedBy>
  <cp:revision>45</cp:revision>
  <cp:lastPrinted>2015-08-20T13:41:07Z</cp:lastPrinted>
  <dcterms:created xsi:type="dcterms:W3CDTF">2015-12-11T14:48:25Z</dcterms:created>
  <dcterms:modified xsi:type="dcterms:W3CDTF">2019-01-19T14:27:37Z</dcterms:modified>
</cp:coreProperties>
</file>